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5"/>
  </p:notesMasterIdLst>
  <p:sldIdLst>
    <p:sldId id="370" r:id="rId2"/>
    <p:sldId id="368" r:id="rId3"/>
    <p:sldId id="369" r:id="rId4"/>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CCD"/>
    <a:srgbClr val="FF882C"/>
    <a:srgbClr val="3FC2E8"/>
    <a:srgbClr val="C9FAFC"/>
    <a:srgbClr val="916D39"/>
    <a:srgbClr val="001236"/>
    <a:srgbClr val="005DA1"/>
    <a:srgbClr val="AF5C2E"/>
    <a:srgbClr val="FFE3BA"/>
    <a:srgbClr val="FFDC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65"/>
    <p:restoredTop sz="93819"/>
  </p:normalViewPr>
  <p:slideViewPr>
    <p:cSldViewPr snapToGrid="0" snapToObjects="1">
      <p:cViewPr varScale="1">
        <p:scale>
          <a:sx n="119" d="100"/>
          <a:sy n="119" d="100"/>
        </p:scale>
        <p:origin x="1336" y="17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89" d="100"/>
        <a:sy n="18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589085-E1BA-124A-B0DC-2C65324B9C98}" type="datetimeFigureOut">
              <a:rPr kumimoji="1" lang="ja-JP" altLang="en-US" smtClean="0"/>
              <a:t>2018/3/22</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B35B4C-E3C5-A847-A0D2-C55990B58F72}" type="slidenum">
              <a:rPr kumimoji="1" lang="ja-JP" altLang="en-US" smtClean="0"/>
              <a:t>‹#›</a:t>
            </a:fld>
            <a:endParaRPr kumimoji="1" lang="ja-JP" altLang="en-US"/>
          </a:p>
        </p:txBody>
      </p:sp>
    </p:spTree>
    <p:extLst>
      <p:ext uri="{BB962C8B-B14F-4D97-AF65-F5344CB8AC3E}">
        <p14:creationId xmlns:p14="http://schemas.microsoft.com/office/powerpoint/2010/main" val="1364553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B35B4C-E3C5-A847-A0D2-C55990B58F72}" type="slidenum">
              <a:rPr kumimoji="1" lang="ja-JP" altLang="en-US" smtClean="0"/>
              <a:t>3</a:t>
            </a:fld>
            <a:endParaRPr kumimoji="1" lang="ja-JP" altLang="en-US"/>
          </a:p>
        </p:txBody>
      </p:sp>
    </p:spTree>
    <p:extLst>
      <p:ext uri="{BB962C8B-B14F-4D97-AF65-F5344CB8AC3E}">
        <p14:creationId xmlns:p14="http://schemas.microsoft.com/office/powerpoint/2010/main" val="27577745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7" name="角丸四角形 6">
            <a:extLst>
              <a:ext uri="{FF2B5EF4-FFF2-40B4-BE49-F238E27FC236}">
                <a16:creationId xmlns:a16="http://schemas.microsoft.com/office/drawing/2014/main" id="{2E4AC0DD-85C5-E64D-851C-76F279CE9E91}"/>
              </a:ext>
            </a:extLst>
          </p:cNvPr>
          <p:cNvSpPr/>
          <p:nvPr userDrawn="1"/>
        </p:nvSpPr>
        <p:spPr>
          <a:xfrm>
            <a:off x="-3615989" y="12184745"/>
            <a:ext cx="4433089" cy="376294"/>
          </a:xfrm>
          <a:prstGeom prst="roundRect">
            <a:avLst>
              <a:gd name="adj" fmla="val 0"/>
            </a:avLst>
          </a:prstGeom>
          <a:no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sp>
        <p:nvSpPr>
          <p:cNvPr id="66" name="テキスト ボックス 65">
            <a:extLst>
              <a:ext uri="{FF2B5EF4-FFF2-40B4-BE49-F238E27FC236}">
                <a16:creationId xmlns:a16="http://schemas.microsoft.com/office/drawing/2014/main" id="{B2D7A9D6-CD28-3D43-BBBF-4133FA98336A}"/>
              </a:ext>
            </a:extLst>
          </p:cNvPr>
          <p:cNvSpPr txBox="1"/>
          <p:nvPr userDrawn="1"/>
        </p:nvSpPr>
        <p:spPr>
          <a:xfrm>
            <a:off x="1962167" y="175102"/>
            <a:ext cx="3416320" cy="334313"/>
          </a:xfrm>
          <a:prstGeom prst="rect">
            <a:avLst/>
          </a:prstGeom>
          <a:noFill/>
          <a:ln>
            <a:noFill/>
          </a:ln>
        </p:spPr>
        <p:txBody>
          <a:bodyPr wrap="none" tIns="72000" rtlCol="0">
            <a:spAutoFit/>
          </a:bodyPr>
          <a:lstStyle/>
          <a:p>
            <a:r>
              <a:rPr lang="ja-JP" altLang="en-US" sz="1400" dirty="0"/>
              <a:t>「会員のソリューション紹介」掲載募集</a:t>
            </a:r>
            <a:endParaRPr kumimoji="1" lang="ja-JP" altLang="en-US" sz="1400" dirty="0"/>
          </a:p>
        </p:txBody>
      </p:sp>
      <p:sp>
        <p:nvSpPr>
          <p:cNvPr id="67" name="テキスト ボックス 66">
            <a:extLst>
              <a:ext uri="{FF2B5EF4-FFF2-40B4-BE49-F238E27FC236}">
                <a16:creationId xmlns:a16="http://schemas.microsoft.com/office/drawing/2014/main" id="{F52F3BA2-690E-6C4D-A40F-7D8DCEEC9851}"/>
              </a:ext>
            </a:extLst>
          </p:cNvPr>
          <p:cNvSpPr txBox="1"/>
          <p:nvPr userDrawn="1"/>
        </p:nvSpPr>
        <p:spPr>
          <a:xfrm>
            <a:off x="4880676" y="5776768"/>
            <a:ext cx="4777674" cy="707886"/>
          </a:xfrm>
          <a:prstGeom prst="rect">
            <a:avLst/>
          </a:prstGeom>
          <a:noFill/>
          <a:ln>
            <a:noFill/>
          </a:ln>
        </p:spPr>
        <p:txBody>
          <a:bodyPr wrap="square" rtlCol="0">
            <a:spAutoFit/>
          </a:bodyPr>
          <a:lstStyle/>
          <a:p>
            <a:r>
              <a:rPr kumimoji="1" lang="ja-JP" altLang="en-US" sz="1000" dirty="0"/>
              <a:t>●お問い合わせ先</a:t>
            </a:r>
            <a:endParaRPr kumimoji="1" lang="en-US" altLang="ja-JP" sz="1000" dirty="0"/>
          </a:p>
          <a:p>
            <a:r>
              <a:rPr lang="en-US" altLang="ja-JP" sz="1000" dirty="0"/>
              <a:t>J-TLAC </a:t>
            </a:r>
            <a:r>
              <a:rPr lang="ja-JP" altLang="en-US" sz="1000" dirty="0"/>
              <a:t>「会員のソリューション紹介」担当者まで</a:t>
            </a:r>
            <a:endParaRPr lang="en-US" altLang="ja-JP" sz="1000" dirty="0"/>
          </a:p>
          <a:p>
            <a:r>
              <a:rPr lang="en-US" altLang="ja-JP" sz="1000" dirty="0"/>
              <a:t>TEL</a:t>
            </a:r>
            <a:r>
              <a:rPr lang="ja-JP" altLang="en-US" sz="1000" dirty="0"/>
              <a:t>　</a:t>
            </a:r>
            <a:r>
              <a:rPr lang="en-US" altLang="ja-JP" sz="1000" dirty="0"/>
              <a:t>03-6432-4548</a:t>
            </a:r>
            <a:r>
              <a:rPr lang="ja-JP" altLang="en-US" sz="1000" dirty="0"/>
              <a:t>　午前</a:t>
            </a:r>
            <a:r>
              <a:rPr lang="en-US" altLang="ja-JP" sz="1000" dirty="0"/>
              <a:t>10</a:t>
            </a:r>
            <a:r>
              <a:rPr lang="ja-JP" altLang="en-US" sz="1000" dirty="0"/>
              <a:t>時～午後</a:t>
            </a:r>
            <a:r>
              <a:rPr lang="en-US" altLang="ja-JP" sz="1000" dirty="0"/>
              <a:t>5</a:t>
            </a:r>
            <a:r>
              <a:rPr lang="ja-JP" altLang="en-US" sz="1000" dirty="0"/>
              <a:t>時（土曜・日曜・祝日、年末年始を除く）</a:t>
            </a:r>
          </a:p>
          <a:p>
            <a:r>
              <a:rPr lang="en-US" altLang="ja-JP" sz="1000" dirty="0"/>
              <a:t>E-mail  </a:t>
            </a:r>
            <a:r>
              <a:rPr lang="en-US" altLang="ja-JP" sz="1000" dirty="0" err="1"/>
              <a:t>info@j-tlac.jp</a:t>
            </a:r>
            <a:endParaRPr lang="en-US" altLang="ja-JP" sz="1000" dirty="0"/>
          </a:p>
        </p:txBody>
      </p:sp>
      <p:cxnSp>
        <p:nvCxnSpPr>
          <p:cNvPr id="68" name="直線コネクタ 67">
            <a:extLst>
              <a:ext uri="{FF2B5EF4-FFF2-40B4-BE49-F238E27FC236}">
                <a16:creationId xmlns:a16="http://schemas.microsoft.com/office/drawing/2014/main" id="{5A9D81C5-CDF9-3249-83A6-20D343E869D7}"/>
              </a:ext>
            </a:extLst>
          </p:cNvPr>
          <p:cNvCxnSpPr/>
          <p:nvPr userDrawn="1"/>
        </p:nvCxnSpPr>
        <p:spPr>
          <a:xfrm>
            <a:off x="0" y="640080"/>
            <a:ext cx="9906000" cy="0"/>
          </a:xfrm>
          <a:prstGeom prst="line">
            <a:avLst/>
          </a:prstGeom>
          <a:ln>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pic>
        <p:nvPicPr>
          <p:cNvPr id="69" name="図 68">
            <a:extLst>
              <a:ext uri="{FF2B5EF4-FFF2-40B4-BE49-F238E27FC236}">
                <a16:creationId xmlns:a16="http://schemas.microsoft.com/office/drawing/2014/main" id="{78F04EAF-A541-C04E-9402-C4992803230B}"/>
              </a:ext>
            </a:extLst>
          </p:cNvPr>
          <p:cNvPicPr>
            <a:picLocks noChangeAspect="1"/>
          </p:cNvPicPr>
          <p:nvPr userDrawn="1"/>
        </p:nvPicPr>
        <p:blipFill>
          <a:blip r:embed="rId2"/>
          <a:stretch>
            <a:fillRect/>
          </a:stretch>
        </p:blipFill>
        <p:spPr>
          <a:xfrm>
            <a:off x="699732" y="162705"/>
            <a:ext cx="1085850" cy="381000"/>
          </a:xfrm>
          <a:prstGeom prst="rect">
            <a:avLst/>
          </a:prstGeom>
        </p:spPr>
      </p:pic>
      <p:cxnSp>
        <p:nvCxnSpPr>
          <p:cNvPr id="70" name="直線コネクタ 69">
            <a:extLst>
              <a:ext uri="{FF2B5EF4-FFF2-40B4-BE49-F238E27FC236}">
                <a16:creationId xmlns:a16="http://schemas.microsoft.com/office/drawing/2014/main" id="{95848377-CFE4-4048-A8FD-285E4F648BB3}"/>
              </a:ext>
            </a:extLst>
          </p:cNvPr>
          <p:cNvCxnSpPr>
            <a:cxnSpLocks/>
          </p:cNvCxnSpPr>
          <p:nvPr userDrawn="1"/>
        </p:nvCxnSpPr>
        <p:spPr>
          <a:xfrm>
            <a:off x="708660" y="5622846"/>
            <a:ext cx="8652510" cy="0"/>
          </a:xfrm>
          <a:prstGeom prst="line">
            <a:avLst/>
          </a:prstGeom>
          <a:ln w="12700">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直線コネクタ 70">
            <a:extLst>
              <a:ext uri="{FF2B5EF4-FFF2-40B4-BE49-F238E27FC236}">
                <a16:creationId xmlns:a16="http://schemas.microsoft.com/office/drawing/2014/main" id="{469E0B89-98FA-0548-A29B-C1A93680BA50}"/>
              </a:ext>
            </a:extLst>
          </p:cNvPr>
          <p:cNvCxnSpPr>
            <a:cxnSpLocks/>
          </p:cNvCxnSpPr>
          <p:nvPr userDrawn="1"/>
        </p:nvCxnSpPr>
        <p:spPr>
          <a:xfrm>
            <a:off x="708660" y="6571536"/>
            <a:ext cx="8652510" cy="0"/>
          </a:xfrm>
          <a:prstGeom prst="line">
            <a:avLst/>
          </a:prstGeom>
          <a:ln w="12700">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74" name="正方形/長方形 73">
            <a:extLst>
              <a:ext uri="{FF2B5EF4-FFF2-40B4-BE49-F238E27FC236}">
                <a16:creationId xmlns:a16="http://schemas.microsoft.com/office/drawing/2014/main" id="{0B5E41BC-3623-DD4A-A409-BE01513B8DFA}"/>
              </a:ext>
            </a:extLst>
          </p:cNvPr>
          <p:cNvSpPr/>
          <p:nvPr/>
        </p:nvSpPr>
        <p:spPr>
          <a:xfrm>
            <a:off x="937260" y="5792289"/>
            <a:ext cx="289511" cy="623793"/>
          </a:xfrm>
          <a:prstGeom prst="rect">
            <a:avLst/>
          </a:prstGeom>
          <a:solidFill>
            <a:schemeClr val="tx1">
              <a:lumMod val="65000"/>
              <a:lumOff val="35000"/>
            </a:schemeClr>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050" b="1" dirty="0"/>
              <a:t>送付先</a:t>
            </a:r>
          </a:p>
        </p:txBody>
      </p:sp>
      <p:sp>
        <p:nvSpPr>
          <p:cNvPr id="75" name="テキスト ボックス 74">
            <a:extLst>
              <a:ext uri="{FF2B5EF4-FFF2-40B4-BE49-F238E27FC236}">
                <a16:creationId xmlns:a16="http://schemas.microsoft.com/office/drawing/2014/main" id="{EB83B94D-7E1B-5A45-9FDA-0AA14B530041}"/>
              </a:ext>
            </a:extLst>
          </p:cNvPr>
          <p:cNvSpPr txBox="1"/>
          <p:nvPr userDrawn="1"/>
        </p:nvSpPr>
        <p:spPr>
          <a:xfrm>
            <a:off x="819596" y="794002"/>
            <a:ext cx="6059527" cy="4708981"/>
          </a:xfrm>
          <a:prstGeom prst="rect">
            <a:avLst/>
          </a:prstGeom>
          <a:noFill/>
        </p:spPr>
        <p:txBody>
          <a:bodyPr wrap="square" rtlCol="0">
            <a:spAutoFit/>
          </a:bodyPr>
          <a:lstStyle/>
          <a:p>
            <a:pPr>
              <a:lnSpc>
                <a:spcPts val="1828"/>
              </a:lnSpc>
            </a:pPr>
            <a:r>
              <a:rPr lang="ja-JP" altLang="en-US" sz="1292" b="1" dirty="0">
                <a:solidFill>
                  <a:schemeClr val="tx1">
                    <a:lumMod val="85000"/>
                    <a:lumOff val="15000"/>
                  </a:schemeClr>
                </a:solidFill>
                <a:latin typeface="+mn-ea"/>
              </a:rPr>
              <a:t>☆お申し込み方法</a:t>
            </a:r>
            <a:endParaRPr lang="en-US" altLang="ja-JP" sz="1292" b="1" dirty="0">
              <a:solidFill>
                <a:schemeClr val="tx1">
                  <a:lumMod val="85000"/>
                  <a:lumOff val="15000"/>
                </a:schemeClr>
              </a:solidFill>
              <a:latin typeface="+mn-ea"/>
            </a:endParaRPr>
          </a:p>
          <a:p>
            <a:pPr>
              <a:lnSpc>
                <a:spcPts val="1828"/>
              </a:lnSpc>
            </a:pPr>
            <a:r>
              <a:rPr lang="en-US" altLang="ja-JP" sz="969" b="1" dirty="0">
                <a:solidFill>
                  <a:schemeClr val="tx1">
                    <a:lumMod val="85000"/>
                    <a:lumOff val="15000"/>
                  </a:schemeClr>
                </a:solidFill>
                <a:latin typeface="+mn-ea"/>
              </a:rPr>
              <a:t>E-mail </a:t>
            </a:r>
            <a:r>
              <a:rPr lang="ja-JP" altLang="en-US" sz="969" b="1" dirty="0">
                <a:solidFill>
                  <a:schemeClr val="tx1">
                    <a:lumMod val="85000"/>
                    <a:lumOff val="15000"/>
                  </a:schemeClr>
                </a:solidFill>
                <a:latin typeface="+mn-ea"/>
              </a:rPr>
              <a:t>→</a:t>
            </a:r>
            <a:r>
              <a:rPr lang="ja-JP" altLang="en-US" sz="831" b="1" dirty="0">
                <a:solidFill>
                  <a:schemeClr val="tx1">
                    <a:lumMod val="85000"/>
                    <a:lumOff val="15000"/>
                  </a:schemeClr>
                </a:solidFill>
                <a:latin typeface="+mn-ea"/>
              </a:rPr>
              <a:t>お申し込み用の</a:t>
            </a:r>
            <a:r>
              <a:rPr lang="en-US" altLang="ja-JP" sz="831" b="1" dirty="0">
                <a:latin typeface="+mn-ea"/>
              </a:rPr>
              <a:t>Microsoft PowerPoint</a:t>
            </a:r>
            <a:r>
              <a:rPr lang="ja-JP" altLang="en-US" sz="831" b="1" dirty="0">
                <a:latin typeface="+mn-ea"/>
              </a:rPr>
              <a:t>（パワーポイント）</a:t>
            </a:r>
            <a:r>
              <a:rPr lang="ja-JP" altLang="en-US" sz="831" b="1" dirty="0">
                <a:solidFill>
                  <a:schemeClr val="tx1">
                    <a:lumMod val="85000"/>
                    <a:lumOff val="15000"/>
                  </a:schemeClr>
                </a:solidFill>
                <a:latin typeface="+mn-ea"/>
              </a:rPr>
              <a:t>をダウンロードしていただき、ソリューション内容を記入の上、下記メールアドレス宛にお送りください。写真やイラストレーション、ソリューション（ブランド）ロゴや企業ロゴ等の画像類は、フォルダに入れ</a:t>
            </a:r>
            <a:r>
              <a:rPr lang="en-US" altLang="ja-JP" sz="831" b="1" dirty="0">
                <a:solidFill>
                  <a:schemeClr val="tx1">
                    <a:lumMod val="85000"/>
                    <a:lumOff val="15000"/>
                  </a:schemeClr>
                </a:solidFill>
                <a:latin typeface="+mn-ea"/>
              </a:rPr>
              <a:t>zip</a:t>
            </a:r>
            <a:r>
              <a:rPr lang="ja-JP" altLang="en-US" sz="831" b="1" dirty="0">
                <a:solidFill>
                  <a:schemeClr val="tx1">
                    <a:lumMod val="85000"/>
                    <a:lumOff val="15000"/>
                  </a:schemeClr>
                </a:solidFill>
                <a:latin typeface="+mn-ea"/>
              </a:rPr>
              <a:t>形式で圧縮した上で、</a:t>
            </a:r>
            <a:r>
              <a:rPr lang="ja-JP" altLang="en-US" sz="831" b="1" dirty="0">
                <a:latin typeface="+mn-ea"/>
              </a:rPr>
              <a:t>パワーポイントデータ</a:t>
            </a:r>
            <a:r>
              <a:rPr lang="ja-JP" altLang="en-US" sz="831" b="1" dirty="0">
                <a:solidFill>
                  <a:schemeClr val="tx1">
                    <a:lumMod val="85000"/>
                    <a:lumOff val="15000"/>
                  </a:schemeClr>
                </a:solidFill>
                <a:latin typeface="+mn-ea"/>
              </a:rPr>
              <a:t>と一緒にお送りください。</a:t>
            </a:r>
            <a:endParaRPr lang="en-US" altLang="ja-JP" sz="831" b="1" dirty="0">
              <a:solidFill>
                <a:schemeClr val="tx1">
                  <a:lumMod val="85000"/>
                  <a:lumOff val="15000"/>
                </a:schemeClr>
              </a:solidFill>
              <a:latin typeface="+mn-ea"/>
            </a:endParaRPr>
          </a:p>
          <a:p>
            <a:pPr>
              <a:lnSpc>
                <a:spcPts val="1828"/>
              </a:lnSpc>
            </a:pPr>
            <a:endParaRPr lang="en-US" altLang="ja-JP" sz="831" b="1" dirty="0">
              <a:solidFill>
                <a:schemeClr val="tx1">
                  <a:lumMod val="85000"/>
                  <a:lumOff val="15000"/>
                </a:schemeClr>
              </a:solidFill>
              <a:latin typeface="+mn-ea"/>
            </a:endParaRPr>
          </a:p>
          <a:p>
            <a:pPr>
              <a:lnSpc>
                <a:spcPts val="1828"/>
              </a:lnSpc>
            </a:pPr>
            <a:r>
              <a:rPr lang="ja-JP" altLang="en-US" sz="1292" b="1" dirty="0">
                <a:solidFill>
                  <a:schemeClr val="tx1">
                    <a:lumMod val="85000"/>
                    <a:lumOff val="15000"/>
                  </a:schemeClr>
                </a:solidFill>
                <a:latin typeface="+mn-ea"/>
              </a:rPr>
              <a:t>☆記入方法と注意事項</a:t>
            </a:r>
            <a:endParaRPr lang="en-US" altLang="ja-JP" sz="1292" b="1" dirty="0">
              <a:solidFill>
                <a:schemeClr val="tx1">
                  <a:lumMod val="85000"/>
                  <a:lumOff val="15000"/>
                </a:schemeClr>
              </a:solidFill>
              <a:latin typeface="+mn-ea"/>
            </a:endParaRPr>
          </a:p>
          <a:p>
            <a:pPr>
              <a:lnSpc>
                <a:spcPts val="1828"/>
              </a:lnSpc>
            </a:pPr>
            <a:r>
              <a:rPr lang="ja-JP" altLang="en-US" sz="831" dirty="0">
                <a:latin typeface="+mn-ea"/>
              </a:rPr>
              <a:t>＊使用する</a:t>
            </a:r>
            <a:r>
              <a:rPr lang="ja-JP" altLang="ja-JP" sz="831" dirty="0">
                <a:latin typeface="+mn-ea"/>
              </a:rPr>
              <a:t>画像類（写真・イラスト等）が</a:t>
            </a:r>
            <a:r>
              <a:rPr lang="ja-JP" altLang="en-US" sz="831" dirty="0">
                <a:latin typeface="+mn-ea"/>
              </a:rPr>
              <a:t>、</a:t>
            </a:r>
            <a:r>
              <a:rPr lang="en-US" altLang="ja-JP" sz="831" dirty="0">
                <a:latin typeface="+mn-ea"/>
              </a:rPr>
              <a:t>WEB</a:t>
            </a:r>
            <a:r>
              <a:rPr lang="ja-JP" altLang="ja-JP" sz="831" dirty="0">
                <a:latin typeface="+mn-ea"/>
              </a:rPr>
              <a:t>サイトや</a:t>
            </a:r>
            <a:r>
              <a:rPr lang="en-US" altLang="ja-JP" sz="831" dirty="0">
                <a:latin typeface="+mn-ea"/>
              </a:rPr>
              <a:t>SNS</a:t>
            </a:r>
            <a:r>
              <a:rPr lang="ja-JP" altLang="ja-JP" sz="831" dirty="0">
                <a:latin typeface="+mn-ea"/>
              </a:rPr>
              <a:t>等からのスクリーンショットである場合は、著作権保護の観点から、引用の目的が正当の範囲内であることに</a:t>
            </a:r>
            <a:r>
              <a:rPr lang="ja-JP" altLang="en-US" sz="831" dirty="0">
                <a:latin typeface="+mn-ea"/>
              </a:rPr>
              <a:t>ご</a:t>
            </a:r>
            <a:r>
              <a:rPr lang="ja-JP" altLang="ja-JP" sz="831" dirty="0">
                <a:latin typeface="+mn-ea"/>
              </a:rPr>
              <a:t>注意ください。</a:t>
            </a:r>
            <a:r>
              <a:rPr lang="ja-JP" altLang="en-US" sz="831" dirty="0">
                <a:latin typeface="+mn-ea"/>
              </a:rPr>
              <a:t>もし万が一、著作権上等の侵害や問題が生じた場合、当法人では一切の責任を負いかねますことをご理解ください。</a:t>
            </a:r>
            <a:endParaRPr lang="ja-JP" altLang="ja-JP" sz="831" dirty="0">
              <a:latin typeface="+mn-ea"/>
            </a:endParaRPr>
          </a:p>
          <a:p>
            <a:pPr>
              <a:lnSpc>
                <a:spcPts val="1828"/>
              </a:lnSpc>
            </a:pPr>
            <a:r>
              <a:rPr lang="ja-JP" altLang="en-US" sz="831" dirty="0">
                <a:solidFill>
                  <a:schemeClr val="tx1">
                    <a:lumMod val="85000"/>
                    <a:lumOff val="15000"/>
                  </a:schemeClr>
                </a:solidFill>
                <a:latin typeface="+mn-ea"/>
              </a:rPr>
              <a:t>＊本パワーポイントとは別に、貴社作成の提案書等をご同送いただいても構いませんが、ご紹介は本パワーポイントデータのみとさせていただきます。</a:t>
            </a:r>
            <a:endParaRPr lang="en-US" altLang="ja-JP" sz="831" dirty="0">
              <a:solidFill>
                <a:schemeClr val="tx1">
                  <a:lumMod val="85000"/>
                  <a:lumOff val="15000"/>
                </a:schemeClr>
              </a:solidFill>
              <a:latin typeface="+mn-ea"/>
            </a:endParaRPr>
          </a:p>
          <a:p>
            <a:pPr>
              <a:lnSpc>
                <a:spcPts val="1828"/>
              </a:lnSpc>
            </a:pPr>
            <a:r>
              <a:rPr lang="ja-JP" altLang="en-US" sz="831" dirty="0">
                <a:solidFill>
                  <a:schemeClr val="tx1">
                    <a:lumMod val="85000"/>
                    <a:lumOff val="15000"/>
                  </a:schemeClr>
                </a:solidFill>
                <a:latin typeface="+mn-ea"/>
              </a:rPr>
              <a:t>＊ご紹介は</a:t>
            </a:r>
            <a:r>
              <a:rPr lang="en-US" altLang="ja-JP" sz="831" dirty="0">
                <a:solidFill>
                  <a:schemeClr val="tx1">
                    <a:lumMod val="85000"/>
                    <a:lumOff val="15000"/>
                  </a:schemeClr>
                </a:solidFill>
                <a:latin typeface="+mn-ea"/>
              </a:rPr>
              <a:t>J-TLAC</a:t>
            </a:r>
            <a:r>
              <a:rPr lang="ja-JP" altLang="en-US" sz="831" dirty="0">
                <a:solidFill>
                  <a:schemeClr val="tx1">
                    <a:lumMod val="85000"/>
                    <a:lumOff val="15000"/>
                  </a:schemeClr>
                </a:solidFill>
                <a:latin typeface="+mn-ea"/>
              </a:rPr>
              <a:t>事務局内で審査した上で判断させていただきます。また、ご記入いただいた内容をもとに、</a:t>
            </a:r>
            <a:r>
              <a:rPr lang="en-US" altLang="ja-JP" sz="831" dirty="0">
                <a:solidFill>
                  <a:schemeClr val="tx1">
                    <a:lumMod val="85000"/>
                    <a:lumOff val="15000"/>
                  </a:schemeClr>
                </a:solidFill>
                <a:latin typeface="+mn-ea"/>
              </a:rPr>
              <a:t> J-TLAC</a:t>
            </a:r>
            <a:r>
              <a:rPr lang="ja-JP" altLang="en-US" sz="831" dirty="0">
                <a:solidFill>
                  <a:schemeClr val="tx1">
                    <a:lumMod val="85000"/>
                    <a:lumOff val="15000"/>
                  </a:schemeClr>
                </a:solidFill>
                <a:latin typeface="+mn-ea"/>
              </a:rPr>
              <a:t>事務局で再編集させていただきます。次ページ以降にある「編集後の紹介例」をご覧ください。（ソリューションの内容を変更することは一切ございません）また、必要事項に記入漏れ等があった場合はご紹介できません。</a:t>
            </a:r>
            <a:endParaRPr lang="en-US" altLang="ja-JP" sz="831" dirty="0">
              <a:solidFill>
                <a:schemeClr val="tx1">
                  <a:lumMod val="85000"/>
                  <a:lumOff val="15000"/>
                </a:schemeClr>
              </a:solidFill>
              <a:latin typeface="+mn-ea"/>
            </a:endParaRPr>
          </a:p>
          <a:p>
            <a:pPr>
              <a:lnSpc>
                <a:spcPts val="1828"/>
              </a:lnSpc>
            </a:pPr>
            <a:r>
              <a:rPr lang="ja-JP" altLang="en-US" sz="831" dirty="0">
                <a:solidFill>
                  <a:schemeClr val="tx1">
                    <a:lumMod val="85000"/>
                    <a:lumOff val="15000"/>
                  </a:schemeClr>
                </a:solidFill>
                <a:latin typeface="+mn-ea"/>
              </a:rPr>
              <a:t>＊ご紹介させていただいたソリューションに対し、他会員からの問い合わせ等が生じた場合は速やかにご担当者へご連絡差し上げます。</a:t>
            </a:r>
            <a:endParaRPr lang="en-US" altLang="ja-JP" sz="831" dirty="0">
              <a:solidFill>
                <a:schemeClr val="tx1">
                  <a:lumMod val="85000"/>
                  <a:lumOff val="15000"/>
                </a:schemeClr>
              </a:solidFill>
              <a:latin typeface="+mn-ea"/>
            </a:endParaRPr>
          </a:p>
          <a:p>
            <a:pPr>
              <a:lnSpc>
                <a:spcPts val="1828"/>
              </a:lnSpc>
            </a:pPr>
            <a:r>
              <a:rPr lang="ja-JP" altLang="en-US" sz="831" dirty="0">
                <a:solidFill>
                  <a:schemeClr val="tx1">
                    <a:lumMod val="85000"/>
                    <a:lumOff val="15000"/>
                  </a:schemeClr>
                </a:solidFill>
                <a:latin typeface="+mn-ea"/>
              </a:rPr>
              <a:t>＊ご提出いただいたデータ類の返却はいたしかねますのでご了承ください。尚、紹介期間は</a:t>
            </a:r>
            <a:r>
              <a:rPr lang="en-US" altLang="ja-JP" sz="831" dirty="0">
                <a:solidFill>
                  <a:schemeClr val="tx1">
                    <a:lumMod val="85000"/>
                    <a:lumOff val="15000"/>
                  </a:schemeClr>
                </a:solidFill>
                <a:latin typeface="+mn-ea"/>
              </a:rPr>
              <a:t>J-TLAC</a:t>
            </a:r>
            <a:r>
              <a:rPr lang="ja-JP" altLang="en-US" sz="831" dirty="0">
                <a:solidFill>
                  <a:schemeClr val="tx1">
                    <a:lumMod val="85000"/>
                    <a:lumOff val="15000"/>
                  </a:schemeClr>
                </a:solidFill>
                <a:latin typeface="+mn-ea"/>
              </a:rPr>
              <a:t>側の判断とさせていただきます。</a:t>
            </a:r>
            <a:endParaRPr lang="en-US" altLang="ja-JP" sz="831" dirty="0">
              <a:solidFill>
                <a:schemeClr val="tx1">
                  <a:lumMod val="85000"/>
                  <a:lumOff val="15000"/>
                </a:schemeClr>
              </a:solidFill>
              <a:latin typeface="+mn-ea"/>
            </a:endParaRPr>
          </a:p>
          <a:p>
            <a:pPr>
              <a:lnSpc>
                <a:spcPts val="1828"/>
              </a:lnSpc>
            </a:pPr>
            <a:r>
              <a:rPr lang="ja-JP" altLang="en-US" sz="831" dirty="0">
                <a:solidFill>
                  <a:schemeClr val="tx1">
                    <a:lumMod val="85000"/>
                    <a:lumOff val="15000"/>
                  </a:schemeClr>
                </a:solidFill>
                <a:latin typeface="+mn-ea"/>
              </a:rPr>
              <a:t>＊</a:t>
            </a:r>
            <a:r>
              <a:rPr lang="en-US" altLang="ja-JP" sz="831" dirty="0">
                <a:solidFill>
                  <a:schemeClr val="tx1">
                    <a:lumMod val="85000"/>
                    <a:lumOff val="15000"/>
                  </a:schemeClr>
                </a:solidFill>
                <a:latin typeface="+mn-ea"/>
              </a:rPr>
              <a:t>【</a:t>
            </a:r>
            <a:r>
              <a:rPr lang="ja-JP" altLang="en-US" sz="831" dirty="0">
                <a:solidFill>
                  <a:schemeClr val="tx1">
                    <a:lumMod val="85000"/>
                    <a:lumOff val="15000"/>
                  </a:schemeClr>
                </a:solidFill>
                <a:latin typeface="+mn-ea"/>
              </a:rPr>
              <a:t>個人情報の取扱いに関して</a:t>
            </a:r>
            <a:r>
              <a:rPr lang="en-US" altLang="ja-JP" sz="831" dirty="0">
                <a:solidFill>
                  <a:schemeClr val="tx1">
                    <a:lumMod val="85000"/>
                    <a:lumOff val="15000"/>
                  </a:schemeClr>
                </a:solidFill>
                <a:latin typeface="+mn-ea"/>
              </a:rPr>
              <a:t>】</a:t>
            </a:r>
            <a:r>
              <a:rPr lang="ja-JP" altLang="en-US" sz="831" dirty="0">
                <a:solidFill>
                  <a:schemeClr val="tx1">
                    <a:lumMod val="85000"/>
                    <a:lumOff val="15000"/>
                  </a:schemeClr>
                </a:solidFill>
                <a:latin typeface="+mn-ea"/>
              </a:rPr>
              <a:t>本パワーポイントにおいて知り得た個人情報は、</a:t>
            </a:r>
            <a:r>
              <a:rPr lang="en-US" altLang="ja-JP" sz="831" dirty="0">
                <a:solidFill>
                  <a:schemeClr val="tx1">
                    <a:lumMod val="85000"/>
                    <a:lumOff val="15000"/>
                  </a:schemeClr>
                </a:solidFill>
                <a:latin typeface="+mn-ea"/>
              </a:rPr>
              <a:t>J-TLAC</a:t>
            </a:r>
            <a:r>
              <a:rPr lang="ja-JP" altLang="en-US" sz="831" dirty="0">
                <a:solidFill>
                  <a:schemeClr val="tx1">
                    <a:lumMod val="85000"/>
                    <a:lumOff val="15000"/>
                  </a:schemeClr>
                </a:solidFill>
                <a:latin typeface="+mn-ea"/>
              </a:rPr>
              <a:t>の</a:t>
            </a:r>
            <a:r>
              <a:rPr lang="en-US" altLang="ja-JP" sz="831" dirty="0">
                <a:solidFill>
                  <a:schemeClr val="tx1">
                    <a:lumMod val="85000"/>
                    <a:lumOff val="15000"/>
                  </a:schemeClr>
                </a:solidFill>
                <a:latin typeface="+mn-ea"/>
              </a:rPr>
              <a:t>WEB</a:t>
            </a:r>
            <a:r>
              <a:rPr lang="ja-JP" altLang="en-US" sz="831" dirty="0">
                <a:solidFill>
                  <a:schemeClr val="tx1">
                    <a:lumMod val="85000"/>
                    <a:lumOff val="15000"/>
                  </a:schemeClr>
                </a:solidFill>
                <a:latin typeface="+mn-ea"/>
              </a:rPr>
              <a:t>サイト内における該当ページで紹介することのみに使用し、その他の目的には一切使用いたしません。</a:t>
            </a:r>
            <a:endParaRPr lang="en-US" altLang="ja-JP" sz="831" dirty="0">
              <a:solidFill>
                <a:schemeClr val="tx1">
                  <a:lumMod val="85000"/>
                  <a:lumOff val="15000"/>
                </a:schemeClr>
              </a:solidFill>
              <a:latin typeface="+mn-ea"/>
            </a:endParaRPr>
          </a:p>
        </p:txBody>
      </p:sp>
      <p:sp>
        <p:nvSpPr>
          <p:cNvPr id="76" name="正方形/長方形 75">
            <a:extLst>
              <a:ext uri="{FF2B5EF4-FFF2-40B4-BE49-F238E27FC236}">
                <a16:creationId xmlns:a16="http://schemas.microsoft.com/office/drawing/2014/main" id="{EA3A9CDB-D37A-B246-8600-218D7EFBD063}"/>
              </a:ext>
            </a:extLst>
          </p:cNvPr>
          <p:cNvSpPr/>
          <p:nvPr userDrawn="1"/>
        </p:nvSpPr>
        <p:spPr>
          <a:xfrm>
            <a:off x="1242657" y="5792289"/>
            <a:ext cx="2970528" cy="623793"/>
          </a:xfrm>
          <a:prstGeom prst="rect">
            <a:avLst/>
          </a:prstGeom>
          <a:no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77" name="図 76">
            <a:extLst>
              <a:ext uri="{FF2B5EF4-FFF2-40B4-BE49-F238E27FC236}">
                <a16:creationId xmlns:a16="http://schemas.microsoft.com/office/drawing/2014/main" id="{F2A91F4C-2FF3-7145-AF49-9AC1BFCAEDA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8059" y="1327458"/>
            <a:ext cx="2197670" cy="1653765"/>
          </a:xfrm>
          <a:prstGeom prst="rect">
            <a:avLst/>
          </a:prstGeom>
          <a:ln w="28575">
            <a:solidFill>
              <a:schemeClr val="tx1">
                <a:lumMod val="65000"/>
                <a:lumOff val="35000"/>
              </a:schemeClr>
            </a:solidFill>
          </a:ln>
        </p:spPr>
      </p:pic>
      <p:pic>
        <p:nvPicPr>
          <p:cNvPr id="78" name="図 77">
            <a:extLst>
              <a:ext uri="{FF2B5EF4-FFF2-40B4-BE49-F238E27FC236}">
                <a16:creationId xmlns:a16="http://schemas.microsoft.com/office/drawing/2014/main" id="{2A89F73B-8AB2-624C-A4C6-64B7E31F697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08562" y="3659242"/>
            <a:ext cx="2336663" cy="1629994"/>
          </a:xfrm>
          <a:prstGeom prst="rect">
            <a:avLst/>
          </a:prstGeom>
        </p:spPr>
      </p:pic>
      <p:sp>
        <p:nvSpPr>
          <p:cNvPr id="79" name="テキスト ボックス 78">
            <a:extLst>
              <a:ext uri="{FF2B5EF4-FFF2-40B4-BE49-F238E27FC236}">
                <a16:creationId xmlns:a16="http://schemas.microsoft.com/office/drawing/2014/main" id="{AB68F061-72FA-C94C-B006-A0E12E60F969}"/>
              </a:ext>
            </a:extLst>
          </p:cNvPr>
          <p:cNvSpPr txBox="1"/>
          <p:nvPr userDrawn="1"/>
        </p:nvSpPr>
        <p:spPr>
          <a:xfrm>
            <a:off x="7142282" y="882772"/>
            <a:ext cx="2402943" cy="230832"/>
          </a:xfrm>
          <a:prstGeom prst="rect">
            <a:avLst/>
          </a:prstGeom>
          <a:solidFill>
            <a:srgbClr val="FF0000"/>
          </a:solidFill>
          <a:ln>
            <a:solidFill>
              <a:srgbClr val="FF0000"/>
            </a:solidFill>
          </a:ln>
        </p:spPr>
        <p:txBody>
          <a:bodyPr wrap="square" rtlCol="0">
            <a:spAutoFit/>
          </a:bodyPr>
          <a:lstStyle/>
          <a:p>
            <a:r>
              <a:rPr kumimoji="1" lang="ja-JP" altLang="en-US" sz="900" b="1">
                <a:solidFill>
                  <a:schemeClr val="bg1"/>
                </a:solidFill>
                <a:latin typeface="Hiragino Maru Gothic Pro W4" panose="020F0400000000000000" pitchFamily="34" charset="-128"/>
                <a:ea typeface="Hiragino Maru Gothic Pro W4" panose="020F0400000000000000" pitchFamily="34" charset="-128"/>
              </a:rPr>
              <a:t>記入用</a:t>
            </a:r>
            <a:r>
              <a:rPr kumimoji="1" lang="en-US" altLang="ja-JP" sz="900" b="1" dirty="0">
                <a:solidFill>
                  <a:schemeClr val="bg1"/>
                </a:solidFill>
                <a:latin typeface="Hiragino Maru Gothic Pro W4" panose="020F0400000000000000" pitchFamily="34" charset="-128"/>
                <a:ea typeface="Hiragino Maru Gothic Pro W4" panose="020F0400000000000000" pitchFamily="34" charset="-128"/>
              </a:rPr>
              <a:t>PPT</a:t>
            </a:r>
            <a:r>
              <a:rPr kumimoji="1" lang="ja-JP" altLang="en-US" sz="900" b="1">
                <a:solidFill>
                  <a:schemeClr val="bg1"/>
                </a:solidFill>
                <a:latin typeface="Hiragino Maru Gothic Pro W4" panose="020F0400000000000000" pitchFamily="34" charset="-128"/>
                <a:ea typeface="Hiragino Maru Gothic Pro W4" panose="020F0400000000000000" pitchFamily="34" charset="-128"/>
              </a:rPr>
              <a:t>にソリューション</a:t>
            </a:r>
            <a:r>
              <a:rPr lang="ja-JP" altLang="en-US" sz="900" b="1">
                <a:solidFill>
                  <a:schemeClr val="bg1"/>
                </a:solidFill>
                <a:latin typeface="Hiragino Maru Gothic Pro W4" panose="020F0400000000000000" pitchFamily="34" charset="-128"/>
                <a:ea typeface="Hiragino Maru Gothic Pro W4" panose="020F0400000000000000" pitchFamily="34" charset="-128"/>
              </a:rPr>
              <a:t>内容を記述</a:t>
            </a:r>
            <a:endParaRPr kumimoji="1" lang="ja-JP" altLang="en-US" sz="900" b="1">
              <a:solidFill>
                <a:schemeClr val="bg1"/>
              </a:solidFill>
              <a:latin typeface="Hiragino Maru Gothic Pro W4" panose="020F0400000000000000" pitchFamily="34" charset="-128"/>
              <a:ea typeface="Hiragino Maru Gothic Pro W4" panose="020F0400000000000000" pitchFamily="34" charset="-128"/>
            </a:endParaRPr>
          </a:p>
        </p:txBody>
      </p:sp>
      <p:cxnSp>
        <p:nvCxnSpPr>
          <p:cNvPr id="80" name="直線矢印コネクタ 79">
            <a:extLst>
              <a:ext uri="{FF2B5EF4-FFF2-40B4-BE49-F238E27FC236}">
                <a16:creationId xmlns:a16="http://schemas.microsoft.com/office/drawing/2014/main" id="{899436E4-E188-CB49-AA09-C001530FF344}"/>
              </a:ext>
            </a:extLst>
          </p:cNvPr>
          <p:cNvCxnSpPr>
            <a:cxnSpLocks/>
          </p:cNvCxnSpPr>
          <p:nvPr userDrawn="1"/>
        </p:nvCxnSpPr>
        <p:spPr>
          <a:xfrm>
            <a:off x="8376894" y="3046311"/>
            <a:ext cx="0" cy="20617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1" name="テキスト ボックス 80">
            <a:extLst>
              <a:ext uri="{FF2B5EF4-FFF2-40B4-BE49-F238E27FC236}">
                <a16:creationId xmlns:a16="http://schemas.microsoft.com/office/drawing/2014/main" id="{8EF46A93-75DE-5449-827C-095632B4C8E0}"/>
              </a:ext>
            </a:extLst>
          </p:cNvPr>
          <p:cNvSpPr txBox="1"/>
          <p:nvPr userDrawn="1"/>
        </p:nvSpPr>
        <p:spPr>
          <a:xfrm>
            <a:off x="7278059" y="3324450"/>
            <a:ext cx="2287806" cy="246221"/>
          </a:xfrm>
          <a:prstGeom prst="rect">
            <a:avLst/>
          </a:prstGeom>
          <a:solidFill>
            <a:srgbClr val="FF0000"/>
          </a:solidFill>
        </p:spPr>
        <p:txBody>
          <a:bodyPr wrap="none" rtlCol="0">
            <a:spAutoFit/>
          </a:bodyPr>
          <a:lstStyle/>
          <a:p>
            <a:r>
              <a:rPr lang="ja-JP" altLang="en-US" sz="1000" b="1">
                <a:solidFill>
                  <a:schemeClr val="bg1"/>
                </a:solidFill>
                <a:latin typeface="Hiragino Maru Gothic Pro W4" panose="020F0400000000000000" pitchFamily="34" charset="-128"/>
                <a:ea typeface="Hiragino Maru Gothic Pro W4" panose="020F0400000000000000" pitchFamily="34" charset="-128"/>
              </a:rPr>
              <a:t>掲載フォーマットに</a:t>
            </a:r>
            <a:r>
              <a:rPr kumimoji="1" lang="ja-JP" altLang="en-US" sz="1000" b="1">
                <a:solidFill>
                  <a:schemeClr val="bg1"/>
                </a:solidFill>
                <a:latin typeface="Hiragino Maru Gothic Pro W4" panose="020F0400000000000000" pitchFamily="34" charset="-128"/>
                <a:ea typeface="Hiragino Maru Gothic Pro W4" panose="020F0400000000000000" pitchFamily="34" charset="-128"/>
              </a:rPr>
              <a:t>再編集して紹介</a:t>
            </a:r>
          </a:p>
        </p:txBody>
      </p:sp>
      <p:sp>
        <p:nvSpPr>
          <p:cNvPr id="82" name="テキスト ボックス 81">
            <a:extLst>
              <a:ext uri="{FF2B5EF4-FFF2-40B4-BE49-F238E27FC236}">
                <a16:creationId xmlns:a16="http://schemas.microsoft.com/office/drawing/2014/main" id="{9953E3D8-D33D-CD45-9DC8-66CA9E57A974}"/>
              </a:ext>
            </a:extLst>
          </p:cNvPr>
          <p:cNvSpPr txBox="1"/>
          <p:nvPr userDrawn="1"/>
        </p:nvSpPr>
        <p:spPr>
          <a:xfrm>
            <a:off x="7669007" y="5278598"/>
            <a:ext cx="1415772" cy="276999"/>
          </a:xfrm>
          <a:prstGeom prst="rect">
            <a:avLst/>
          </a:prstGeom>
          <a:noFill/>
        </p:spPr>
        <p:txBody>
          <a:bodyPr wrap="none" rtlCol="0">
            <a:spAutoFit/>
          </a:bodyPr>
          <a:lstStyle/>
          <a:p>
            <a:r>
              <a:rPr kumimoji="1" lang="ja-JP" altLang="en-US" sz="1200" dirty="0">
                <a:solidFill>
                  <a:srgbClr val="FF0000"/>
                </a:solidFill>
              </a:rPr>
              <a:t>［編集後の紹介例］</a:t>
            </a:r>
          </a:p>
        </p:txBody>
      </p:sp>
      <p:sp>
        <p:nvSpPr>
          <p:cNvPr id="83" name="テキスト ボックス 82">
            <a:extLst>
              <a:ext uri="{FF2B5EF4-FFF2-40B4-BE49-F238E27FC236}">
                <a16:creationId xmlns:a16="http://schemas.microsoft.com/office/drawing/2014/main" id="{A28F824D-0DEA-EF4B-818B-41E9275C2874}"/>
              </a:ext>
            </a:extLst>
          </p:cNvPr>
          <p:cNvSpPr txBox="1"/>
          <p:nvPr userDrawn="1"/>
        </p:nvSpPr>
        <p:spPr>
          <a:xfrm>
            <a:off x="7822895" y="2078541"/>
            <a:ext cx="1261884" cy="307777"/>
          </a:xfrm>
          <a:prstGeom prst="rect">
            <a:avLst/>
          </a:prstGeom>
          <a:noFill/>
          <a:ln>
            <a:solidFill>
              <a:srgbClr val="FF0000"/>
            </a:solidFill>
          </a:ln>
        </p:spPr>
        <p:txBody>
          <a:bodyPr wrap="none" rtlCol="0">
            <a:spAutoFit/>
          </a:bodyPr>
          <a:lstStyle/>
          <a:p>
            <a:r>
              <a:rPr kumimoji="1" lang="ja-JP" altLang="en-US" sz="1400">
                <a:solidFill>
                  <a:srgbClr val="FF0000"/>
                </a:solidFill>
              </a:rPr>
              <a:t>紹介者が記入</a:t>
            </a:r>
          </a:p>
        </p:txBody>
      </p:sp>
    </p:spTree>
    <p:extLst>
      <p:ext uri="{BB962C8B-B14F-4D97-AF65-F5344CB8AC3E}">
        <p14:creationId xmlns:p14="http://schemas.microsoft.com/office/powerpoint/2010/main" val="1694450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7" name="角丸四角形 6">
            <a:extLst>
              <a:ext uri="{FF2B5EF4-FFF2-40B4-BE49-F238E27FC236}">
                <a16:creationId xmlns:a16="http://schemas.microsoft.com/office/drawing/2014/main" id="{2E4AC0DD-85C5-E64D-851C-76F279CE9E91}"/>
              </a:ext>
            </a:extLst>
          </p:cNvPr>
          <p:cNvSpPr/>
          <p:nvPr userDrawn="1"/>
        </p:nvSpPr>
        <p:spPr>
          <a:xfrm>
            <a:off x="-3615989" y="12184745"/>
            <a:ext cx="4433089" cy="376294"/>
          </a:xfrm>
          <a:prstGeom prst="roundRect">
            <a:avLst>
              <a:gd name="adj" fmla="val 0"/>
            </a:avLst>
          </a:prstGeom>
          <a:no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grpSp>
        <p:nvGrpSpPr>
          <p:cNvPr id="8" name="グループ化 7">
            <a:extLst>
              <a:ext uri="{FF2B5EF4-FFF2-40B4-BE49-F238E27FC236}">
                <a16:creationId xmlns:a16="http://schemas.microsoft.com/office/drawing/2014/main" id="{06AA65D3-5E24-4B42-A777-7410A9869D39}"/>
              </a:ext>
            </a:extLst>
          </p:cNvPr>
          <p:cNvGrpSpPr/>
          <p:nvPr userDrawn="1"/>
        </p:nvGrpSpPr>
        <p:grpSpPr>
          <a:xfrm>
            <a:off x="337459" y="65316"/>
            <a:ext cx="9015073" cy="6680656"/>
            <a:chOff x="33315" y="113801"/>
            <a:chExt cx="9015073" cy="6680656"/>
          </a:xfrm>
        </p:grpSpPr>
        <p:sp>
          <p:nvSpPr>
            <p:cNvPr id="9" name="角丸四角形 8">
              <a:extLst>
                <a:ext uri="{FF2B5EF4-FFF2-40B4-BE49-F238E27FC236}">
                  <a16:creationId xmlns:a16="http://schemas.microsoft.com/office/drawing/2014/main" id="{4AC49B86-206D-FD4B-B5E9-F15EED69DD13}"/>
                </a:ext>
              </a:extLst>
            </p:cNvPr>
            <p:cNvSpPr/>
            <p:nvPr userDrawn="1"/>
          </p:nvSpPr>
          <p:spPr>
            <a:xfrm>
              <a:off x="131267" y="420013"/>
              <a:ext cx="4056362" cy="752075"/>
            </a:xfrm>
            <a:prstGeom prst="roundRect">
              <a:avLst>
                <a:gd name="adj" fmla="val 0"/>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chemeClr val="tx1">
                    <a:lumMod val="65000"/>
                    <a:lumOff val="35000"/>
                  </a:schemeClr>
                </a:solidFill>
              </a:endParaRPr>
            </a:p>
          </p:txBody>
        </p:sp>
        <p:sp>
          <p:nvSpPr>
            <p:cNvPr id="10" name="正方形/長方形 9">
              <a:extLst>
                <a:ext uri="{FF2B5EF4-FFF2-40B4-BE49-F238E27FC236}">
                  <a16:creationId xmlns:a16="http://schemas.microsoft.com/office/drawing/2014/main" id="{8FB17586-A24B-4543-BFCF-74A5FEE71D74}"/>
                </a:ext>
              </a:extLst>
            </p:cNvPr>
            <p:cNvSpPr/>
            <p:nvPr userDrawn="1"/>
          </p:nvSpPr>
          <p:spPr>
            <a:xfrm>
              <a:off x="129019" y="409652"/>
              <a:ext cx="4015110" cy="733534"/>
            </a:xfrm>
            <a:prstGeom prst="rect">
              <a:avLst/>
            </a:prstGeom>
          </p:spPr>
          <p:txBody>
            <a:bodyPr wrap="square">
              <a:spAutoFit/>
            </a:bodyPr>
            <a:lstStyle/>
            <a:p>
              <a:pPr algn="ctr">
                <a:lnSpc>
                  <a:spcPts val="2460"/>
                </a:lnSpc>
              </a:pPr>
              <a:r>
                <a:rPr lang="ja-JP" altLang="en-US" sz="1200" b="1"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rPr>
                <a:t>○○市場への参入・販売チャネルの構築を支援</a:t>
              </a:r>
              <a:endParaRPr lang="en-US" altLang="ja-JP" sz="1200" b="1"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endParaRPr>
            </a:p>
            <a:p>
              <a:pPr algn="ctr">
                <a:lnSpc>
                  <a:spcPts val="2460"/>
                </a:lnSpc>
              </a:pPr>
              <a:r>
                <a:rPr lang="ja-JP" altLang="en-US" sz="2000" b="1"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rPr>
                <a:t>「○○○○○○○○○○○○ 」</a:t>
              </a:r>
              <a:endParaRPr lang="en-US" altLang="ja-JP" sz="2000" b="1"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endParaRPr>
            </a:p>
          </p:txBody>
        </p:sp>
        <p:sp>
          <p:nvSpPr>
            <p:cNvPr id="11" name="テキスト ボックス 10">
              <a:extLst>
                <a:ext uri="{FF2B5EF4-FFF2-40B4-BE49-F238E27FC236}">
                  <a16:creationId xmlns:a16="http://schemas.microsoft.com/office/drawing/2014/main" id="{485CA669-9D35-9C49-9FCA-0203B996A43C}"/>
                </a:ext>
              </a:extLst>
            </p:cNvPr>
            <p:cNvSpPr txBox="1"/>
            <p:nvPr userDrawn="1"/>
          </p:nvSpPr>
          <p:spPr>
            <a:xfrm>
              <a:off x="4276854" y="490978"/>
              <a:ext cx="3468532" cy="246221"/>
            </a:xfrm>
            <a:prstGeom prst="rect">
              <a:avLst/>
            </a:prstGeom>
            <a:noFill/>
          </p:spPr>
          <p:txBody>
            <a:bodyPr wrap="square" rtlCol="0">
              <a:spAutoFit/>
            </a:bodyPr>
            <a:lstStyle/>
            <a:p>
              <a:r>
                <a:rPr lang="ja-JP" altLang="en-US" sz="1000">
                  <a:latin typeface="Hiragino Maru Gothic Pro W4" panose="020F0400000000000000" pitchFamily="34" charset="-128"/>
                  <a:ea typeface="Hiragino Maru Gothic Pro W4" panose="020F0400000000000000" pitchFamily="34" charset="-128"/>
                </a:rPr>
                <a:t>□訪日前プラン　□訪日中プラン　□訪日後プラン</a:t>
              </a:r>
            </a:p>
          </p:txBody>
        </p:sp>
        <p:sp>
          <p:nvSpPr>
            <p:cNvPr id="12" name="角丸四角形 11">
              <a:extLst>
                <a:ext uri="{FF2B5EF4-FFF2-40B4-BE49-F238E27FC236}">
                  <a16:creationId xmlns:a16="http://schemas.microsoft.com/office/drawing/2014/main" id="{FF821405-C3BB-B044-AB99-140C78123A77}"/>
                </a:ext>
              </a:extLst>
            </p:cNvPr>
            <p:cNvSpPr/>
            <p:nvPr userDrawn="1"/>
          </p:nvSpPr>
          <p:spPr>
            <a:xfrm>
              <a:off x="4187628" y="420013"/>
              <a:ext cx="3341341" cy="376294"/>
            </a:xfrm>
            <a:prstGeom prst="roundRect">
              <a:avLst>
                <a:gd name="adj" fmla="val 0"/>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chemeClr val="tx1">
                    <a:lumMod val="65000"/>
                    <a:lumOff val="35000"/>
                  </a:schemeClr>
                </a:solidFill>
              </a:endParaRPr>
            </a:p>
          </p:txBody>
        </p:sp>
        <p:sp>
          <p:nvSpPr>
            <p:cNvPr id="13" name="角丸四角形 12">
              <a:extLst>
                <a:ext uri="{FF2B5EF4-FFF2-40B4-BE49-F238E27FC236}">
                  <a16:creationId xmlns:a16="http://schemas.microsoft.com/office/drawing/2014/main" id="{5C438A40-D971-DE42-9684-23C22D9EC04E}"/>
                </a:ext>
              </a:extLst>
            </p:cNvPr>
            <p:cNvSpPr/>
            <p:nvPr userDrawn="1"/>
          </p:nvSpPr>
          <p:spPr>
            <a:xfrm>
              <a:off x="7528206" y="419766"/>
              <a:ext cx="1520181" cy="752321"/>
            </a:xfrm>
            <a:prstGeom prst="roundRect">
              <a:avLst>
                <a:gd name="adj" fmla="val 0"/>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chemeClr val="tx1">
                    <a:lumMod val="65000"/>
                    <a:lumOff val="35000"/>
                  </a:schemeClr>
                </a:solidFill>
              </a:endParaRPr>
            </a:p>
          </p:txBody>
        </p:sp>
        <p:pic>
          <p:nvPicPr>
            <p:cNvPr id="14" name="図 13">
              <a:extLst>
                <a:ext uri="{FF2B5EF4-FFF2-40B4-BE49-F238E27FC236}">
                  <a16:creationId xmlns:a16="http://schemas.microsoft.com/office/drawing/2014/main" id="{63C2327C-AA28-8440-89EF-A082F6687AEE}"/>
                </a:ext>
              </a:extLst>
            </p:cNvPr>
            <p:cNvPicPr>
              <a:picLocks noChangeAspect="1"/>
            </p:cNvPicPr>
            <p:nvPr userDrawn="1"/>
          </p:nvPicPr>
          <p:blipFill>
            <a:blip r:embed="rId2"/>
            <a:stretch>
              <a:fillRect/>
            </a:stretch>
          </p:blipFill>
          <p:spPr>
            <a:xfrm>
              <a:off x="5343868" y="472016"/>
              <a:ext cx="252473" cy="252473"/>
            </a:xfrm>
            <a:prstGeom prst="rect">
              <a:avLst/>
            </a:prstGeom>
          </p:spPr>
        </p:pic>
        <p:sp>
          <p:nvSpPr>
            <p:cNvPr id="15" name="テキスト ボックス 14">
              <a:extLst>
                <a:ext uri="{FF2B5EF4-FFF2-40B4-BE49-F238E27FC236}">
                  <a16:creationId xmlns:a16="http://schemas.microsoft.com/office/drawing/2014/main" id="{689B9581-E210-344C-8E50-B6CD7F0D2C84}"/>
                </a:ext>
              </a:extLst>
            </p:cNvPr>
            <p:cNvSpPr txBox="1"/>
            <p:nvPr userDrawn="1"/>
          </p:nvSpPr>
          <p:spPr>
            <a:xfrm>
              <a:off x="4616591" y="838218"/>
              <a:ext cx="2666114" cy="253916"/>
            </a:xfrm>
            <a:prstGeom prst="rect">
              <a:avLst/>
            </a:prstGeom>
            <a:noFill/>
          </p:spPr>
          <p:txBody>
            <a:bodyPr wrap="none" rtlCol="0">
              <a:spAutoFit/>
            </a:bodyPr>
            <a:lstStyle/>
            <a:p>
              <a:r>
                <a:rPr kumimoji="1" lang="ja-JP" altLang="en-US" sz="1050" b="1">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株式会社ストラテジックプラン（仮称）</a:t>
              </a:r>
            </a:p>
          </p:txBody>
        </p:sp>
        <p:sp>
          <p:nvSpPr>
            <p:cNvPr id="16" name="テキスト ボックス 15">
              <a:extLst>
                <a:ext uri="{FF2B5EF4-FFF2-40B4-BE49-F238E27FC236}">
                  <a16:creationId xmlns:a16="http://schemas.microsoft.com/office/drawing/2014/main" id="{BF0CF477-432E-CD49-A210-5922C7694D32}"/>
                </a:ext>
              </a:extLst>
            </p:cNvPr>
            <p:cNvSpPr txBox="1"/>
            <p:nvPr userDrawn="1"/>
          </p:nvSpPr>
          <p:spPr>
            <a:xfrm>
              <a:off x="7868136" y="472628"/>
              <a:ext cx="868587" cy="646331"/>
            </a:xfrm>
            <a:prstGeom prst="rect">
              <a:avLst/>
            </a:prstGeom>
            <a:noFill/>
          </p:spPr>
          <p:txBody>
            <a:bodyPr wrap="square" rtlCol="0">
              <a:spAutoFit/>
            </a:bodyPr>
            <a:lstStyle/>
            <a:p>
              <a:r>
                <a:rPr kumimoji="1" lang="en-US" altLang="ja-JP" sz="3600" dirty="0">
                  <a:highlight>
                    <a:srgbClr val="C0C0C0"/>
                  </a:highlight>
                  <a:latin typeface="Bauhaus 93" pitchFamily="82" charset="0"/>
                </a:rPr>
                <a:t>STP</a:t>
              </a:r>
              <a:endParaRPr kumimoji="1" lang="ja-JP" altLang="en-US" sz="3600">
                <a:highlight>
                  <a:srgbClr val="C0C0C0"/>
                </a:highlight>
                <a:latin typeface="Bauhaus 93" pitchFamily="82" charset="0"/>
              </a:endParaRPr>
            </a:p>
          </p:txBody>
        </p:sp>
        <p:sp>
          <p:nvSpPr>
            <p:cNvPr id="17" name="角丸四角形 16">
              <a:extLst>
                <a:ext uri="{FF2B5EF4-FFF2-40B4-BE49-F238E27FC236}">
                  <a16:creationId xmlns:a16="http://schemas.microsoft.com/office/drawing/2014/main" id="{F3D25E10-8618-1443-95B1-A0E71843B054}"/>
                </a:ext>
              </a:extLst>
            </p:cNvPr>
            <p:cNvSpPr/>
            <p:nvPr userDrawn="1"/>
          </p:nvSpPr>
          <p:spPr>
            <a:xfrm>
              <a:off x="131267" y="1167413"/>
              <a:ext cx="8917120" cy="722102"/>
            </a:xfrm>
            <a:prstGeom prst="roundRect">
              <a:avLst>
                <a:gd name="adj" fmla="val 0"/>
              </a:avLst>
            </a:prstGeom>
            <a:no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sp>
          <p:nvSpPr>
            <p:cNvPr id="18" name="正方形/長方形 17">
              <a:extLst>
                <a:ext uri="{FF2B5EF4-FFF2-40B4-BE49-F238E27FC236}">
                  <a16:creationId xmlns:a16="http://schemas.microsoft.com/office/drawing/2014/main" id="{50A1348B-0A3D-364D-B809-FCDA4216F855}"/>
                </a:ext>
              </a:extLst>
            </p:cNvPr>
            <p:cNvSpPr/>
            <p:nvPr userDrawn="1"/>
          </p:nvSpPr>
          <p:spPr>
            <a:xfrm>
              <a:off x="213877" y="1255960"/>
              <a:ext cx="7297248" cy="528350"/>
            </a:xfrm>
            <a:prstGeom prst="rect">
              <a:avLst/>
            </a:prstGeom>
          </p:spPr>
          <p:txBody>
            <a:bodyPr wrap="square">
              <a:spAutoFit/>
            </a:bodyPr>
            <a:lstStyle/>
            <a:p>
              <a:pPr>
                <a:lnSpc>
                  <a:spcPts val="1720"/>
                </a:lnSpc>
              </a:pPr>
              <a:r>
                <a:rPr lang="ja-JP" altLang="en-US" sz="1050" b="0" i="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rPr>
                <a:t>○○の成長市場に特化したマーケティング支援サービスを提供しております。</a:t>
              </a:r>
              <a:r>
                <a:rPr kumimoji="1" lang="ja-JP" altLang="en-US" sz="1050" b="0" i="0" kern="120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cs typeface="+mn-cs"/>
                </a:rPr>
                <a:t>弊社のプロフェッショナルスタッフがマンツーマンで○○市場への参入ノウハウを提供致します。例えば</a:t>
              </a:r>
              <a:r>
                <a:rPr kumimoji="1" lang="en-US" altLang="ja-JP" sz="1050" b="0" i="0" kern="1200"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cs typeface="+mn-cs"/>
                </a:rPr>
                <a:t>…</a:t>
              </a:r>
            </a:p>
          </p:txBody>
        </p:sp>
        <p:sp>
          <p:nvSpPr>
            <p:cNvPr id="19" name="テキスト ボックス 18">
              <a:extLst>
                <a:ext uri="{FF2B5EF4-FFF2-40B4-BE49-F238E27FC236}">
                  <a16:creationId xmlns:a16="http://schemas.microsoft.com/office/drawing/2014/main" id="{BE2D0000-1E4D-FE45-BFAB-46BBA55292F6}"/>
                </a:ext>
              </a:extLst>
            </p:cNvPr>
            <p:cNvSpPr txBox="1"/>
            <p:nvPr userDrawn="1"/>
          </p:nvSpPr>
          <p:spPr>
            <a:xfrm>
              <a:off x="124359" y="113801"/>
              <a:ext cx="1463862" cy="307777"/>
            </a:xfrm>
            <a:prstGeom prst="rect">
              <a:avLst/>
            </a:prstGeom>
            <a:solidFill>
              <a:schemeClr val="tx1">
                <a:lumMod val="65000"/>
                <a:lumOff val="35000"/>
              </a:schemeClr>
            </a:solidFill>
          </p:spPr>
          <p:txBody>
            <a:bodyPr wrap="none" rtlCol="0">
              <a:spAutoFit/>
            </a:bodyPr>
            <a:lstStyle/>
            <a:p>
              <a:r>
                <a:rPr kumimoji="1" lang="ja-JP" altLang="en-US" sz="1400" b="1">
                  <a:solidFill>
                    <a:schemeClr val="bg1"/>
                  </a:solidFill>
                  <a:latin typeface="Hiragino Maru Gothic Pro W4" panose="020F0400000000000000" pitchFamily="34" charset="-128"/>
                  <a:ea typeface="Hiragino Maru Gothic Pro W4" panose="020F0400000000000000" pitchFamily="34" charset="-128"/>
                </a:rPr>
                <a:t>編集後の紹介例</a:t>
              </a:r>
            </a:p>
          </p:txBody>
        </p:sp>
        <p:sp>
          <p:nvSpPr>
            <p:cNvPr id="20" name="角丸四角形 19">
              <a:extLst>
                <a:ext uri="{FF2B5EF4-FFF2-40B4-BE49-F238E27FC236}">
                  <a16:creationId xmlns:a16="http://schemas.microsoft.com/office/drawing/2014/main" id="{5D01AD6A-5C3C-2D40-8E32-18B978AD4D89}"/>
                </a:ext>
              </a:extLst>
            </p:cNvPr>
            <p:cNvSpPr/>
            <p:nvPr userDrawn="1"/>
          </p:nvSpPr>
          <p:spPr>
            <a:xfrm>
              <a:off x="131267" y="1889515"/>
              <a:ext cx="4419468" cy="2282456"/>
            </a:xfrm>
            <a:prstGeom prst="roundRect">
              <a:avLst>
                <a:gd name="adj" fmla="val 0"/>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chemeClr val="tx1">
                    <a:lumMod val="65000"/>
                    <a:lumOff val="35000"/>
                  </a:schemeClr>
                </a:solidFill>
              </a:endParaRPr>
            </a:p>
          </p:txBody>
        </p:sp>
        <p:sp>
          <p:nvSpPr>
            <p:cNvPr id="21" name="角丸四角形 20">
              <a:extLst>
                <a:ext uri="{FF2B5EF4-FFF2-40B4-BE49-F238E27FC236}">
                  <a16:creationId xmlns:a16="http://schemas.microsoft.com/office/drawing/2014/main" id="{06ACA4AF-6455-584B-B5E4-915784E4C2DA}"/>
                </a:ext>
              </a:extLst>
            </p:cNvPr>
            <p:cNvSpPr/>
            <p:nvPr userDrawn="1"/>
          </p:nvSpPr>
          <p:spPr>
            <a:xfrm>
              <a:off x="4550736" y="1889515"/>
              <a:ext cx="4497652" cy="2282120"/>
            </a:xfrm>
            <a:prstGeom prst="roundRect">
              <a:avLst>
                <a:gd name="adj" fmla="val 0"/>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chemeClr val="tx1">
                    <a:lumMod val="65000"/>
                    <a:lumOff val="35000"/>
                  </a:schemeClr>
                </a:solidFill>
              </a:endParaRPr>
            </a:p>
          </p:txBody>
        </p:sp>
        <p:sp>
          <p:nvSpPr>
            <p:cNvPr id="22" name="角丸四角形 21">
              <a:extLst>
                <a:ext uri="{FF2B5EF4-FFF2-40B4-BE49-F238E27FC236}">
                  <a16:creationId xmlns:a16="http://schemas.microsoft.com/office/drawing/2014/main" id="{BD7D3F60-DB02-ED4E-BB5D-EA1305986790}"/>
                </a:ext>
              </a:extLst>
            </p:cNvPr>
            <p:cNvSpPr/>
            <p:nvPr userDrawn="1"/>
          </p:nvSpPr>
          <p:spPr>
            <a:xfrm>
              <a:off x="130709" y="4172898"/>
              <a:ext cx="4419469" cy="1949302"/>
            </a:xfrm>
            <a:prstGeom prst="roundRect">
              <a:avLst>
                <a:gd name="adj" fmla="val 0"/>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sp>
          <p:nvSpPr>
            <p:cNvPr id="23" name="角丸四角形 22">
              <a:extLst>
                <a:ext uri="{FF2B5EF4-FFF2-40B4-BE49-F238E27FC236}">
                  <a16:creationId xmlns:a16="http://schemas.microsoft.com/office/drawing/2014/main" id="{06DDF380-EA29-0A45-8EDA-4B7DC786738E}"/>
                </a:ext>
              </a:extLst>
            </p:cNvPr>
            <p:cNvSpPr/>
            <p:nvPr userDrawn="1"/>
          </p:nvSpPr>
          <p:spPr>
            <a:xfrm>
              <a:off x="4550178" y="4177426"/>
              <a:ext cx="4498208" cy="1949302"/>
            </a:xfrm>
            <a:prstGeom prst="roundRect">
              <a:avLst>
                <a:gd name="adj" fmla="val 0"/>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chemeClr val="tx1">
                    <a:lumMod val="65000"/>
                    <a:lumOff val="35000"/>
                  </a:schemeClr>
                </a:solidFill>
              </a:endParaRPr>
            </a:p>
          </p:txBody>
        </p:sp>
        <p:sp>
          <p:nvSpPr>
            <p:cNvPr id="24" name="正方形/長方形 23">
              <a:extLst>
                <a:ext uri="{FF2B5EF4-FFF2-40B4-BE49-F238E27FC236}">
                  <a16:creationId xmlns:a16="http://schemas.microsoft.com/office/drawing/2014/main" id="{82BC3EE8-54B3-774D-BD5C-B6614EF00F6C}"/>
                </a:ext>
              </a:extLst>
            </p:cNvPr>
            <p:cNvSpPr/>
            <p:nvPr userDrawn="1"/>
          </p:nvSpPr>
          <p:spPr>
            <a:xfrm>
              <a:off x="283671" y="1895468"/>
              <a:ext cx="3485444" cy="379206"/>
            </a:xfrm>
            <a:prstGeom prst="rect">
              <a:avLst/>
            </a:prstGeom>
          </p:spPr>
          <p:txBody>
            <a:bodyPr wrap="square">
              <a:spAutoFit/>
            </a:bodyPr>
            <a:lstStyle/>
            <a:p>
              <a:pPr>
                <a:lnSpc>
                  <a:spcPct val="200000"/>
                </a:lnSpc>
              </a:pPr>
              <a:r>
                <a:rPr lang="ja-JP" altLang="en-US" sz="1100" b="1">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解決できる課題とクライアントのメリット</a:t>
              </a:r>
              <a:endParaRPr lang="en-US" altLang="ja-JP" sz="1100" b="1"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endParaRPr>
            </a:p>
          </p:txBody>
        </p:sp>
        <p:sp>
          <p:nvSpPr>
            <p:cNvPr id="25" name="正方形/長方形 24">
              <a:extLst>
                <a:ext uri="{FF2B5EF4-FFF2-40B4-BE49-F238E27FC236}">
                  <a16:creationId xmlns:a16="http://schemas.microsoft.com/office/drawing/2014/main" id="{8E9BFC0A-449C-8742-97D6-3FA08643BF09}"/>
                </a:ext>
              </a:extLst>
            </p:cNvPr>
            <p:cNvSpPr/>
            <p:nvPr userDrawn="1"/>
          </p:nvSpPr>
          <p:spPr>
            <a:xfrm>
              <a:off x="283671" y="4137087"/>
              <a:ext cx="3015970" cy="430887"/>
            </a:xfrm>
            <a:prstGeom prst="rect">
              <a:avLst/>
            </a:prstGeom>
          </p:spPr>
          <p:txBody>
            <a:bodyPr wrap="square">
              <a:spAutoFit/>
            </a:bodyPr>
            <a:lstStyle/>
            <a:p>
              <a:pPr algn="l">
                <a:lnSpc>
                  <a:spcPct val="200000"/>
                </a:lnSpc>
              </a:pPr>
              <a:r>
                <a:rPr lang="ja-JP" altLang="en-US" sz="1100" b="1">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特筆できる特長と効果・成果の予測</a:t>
              </a:r>
              <a:endParaRPr lang="en-US" altLang="ja-JP" sz="1100" b="1"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endParaRPr>
            </a:p>
          </p:txBody>
        </p:sp>
        <p:pic>
          <p:nvPicPr>
            <p:cNvPr id="26" name="図 25">
              <a:extLst>
                <a:ext uri="{FF2B5EF4-FFF2-40B4-BE49-F238E27FC236}">
                  <a16:creationId xmlns:a16="http://schemas.microsoft.com/office/drawing/2014/main" id="{958243C7-2435-384E-B466-EDFF3F6D5C23}"/>
                </a:ext>
              </a:extLst>
            </p:cNvPr>
            <p:cNvPicPr>
              <a:picLocks noChangeAspect="1"/>
            </p:cNvPicPr>
            <p:nvPr userDrawn="1"/>
          </p:nvPicPr>
          <p:blipFill>
            <a:blip r:embed="rId3">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4719177" y="2366082"/>
              <a:ext cx="2866656" cy="1509630"/>
            </a:xfrm>
            <a:prstGeom prst="rect">
              <a:avLst/>
            </a:prstGeom>
            <a:noFill/>
          </p:spPr>
        </p:pic>
        <p:sp>
          <p:nvSpPr>
            <p:cNvPr id="27" name="正方形/長方形 26">
              <a:extLst>
                <a:ext uri="{FF2B5EF4-FFF2-40B4-BE49-F238E27FC236}">
                  <a16:creationId xmlns:a16="http://schemas.microsoft.com/office/drawing/2014/main" id="{FD84FAB3-4BE7-0545-A230-7FD935683034}"/>
                </a:ext>
              </a:extLst>
            </p:cNvPr>
            <p:cNvSpPr/>
            <p:nvPr userDrawn="1"/>
          </p:nvSpPr>
          <p:spPr>
            <a:xfrm>
              <a:off x="4719176" y="1883724"/>
              <a:ext cx="2407007" cy="379206"/>
            </a:xfrm>
            <a:prstGeom prst="rect">
              <a:avLst/>
            </a:prstGeom>
          </p:spPr>
          <p:txBody>
            <a:bodyPr wrap="square">
              <a:spAutoFit/>
            </a:bodyPr>
            <a:lstStyle/>
            <a:p>
              <a:pPr>
                <a:lnSpc>
                  <a:spcPct val="200000"/>
                </a:lnSpc>
              </a:pPr>
              <a:r>
                <a:rPr lang="ja-JP" altLang="en-US" sz="1100" b="1">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サービス提供のイメージ図等</a:t>
              </a:r>
              <a:endParaRPr lang="en-US" altLang="ja-JP" sz="1100" b="1"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endParaRPr>
            </a:p>
          </p:txBody>
        </p:sp>
        <p:sp>
          <p:nvSpPr>
            <p:cNvPr id="28" name="テキスト ボックス 27">
              <a:extLst>
                <a:ext uri="{FF2B5EF4-FFF2-40B4-BE49-F238E27FC236}">
                  <a16:creationId xmlns:a16="http://schemas.microsoft.com/office/drawing/2014/main" id="{E3DE3ABC-F86D-7949-B8DD-EBA68CEE93EF}"/>
                </a:ext>
              </a:extLst>
            </p:cNvPr>
            <p:cNvSpPr txBox="1"/>
            <p:nvPr userDrawn="1"/>
          </p:nvSpPr>
          <p:spPr>
            <a:xfrm>
              <a:off x="7613465" y="2331868"/>
              <a:ext cx="1349661" cy="1569660"/>
            </a:xfrm>
            <a:prstGeom prst="rect">
              <a:avLst/>
            </a:prstGeom>
            <a:noFill/>
          </p:spPr>
          <p:txBody>
            <a:bodyPr wrap="square" rtlCol="0">
              <a:spAutoFit/>
            </a:bodyPr>
            <a:lstStyle/>
            <a:p>
              <a:r>
                <a:rPr kumimoji="1" lang="ja-JP" altLang="en-US" sz="600">
                  <a:solidFill>
                    <a:schemeClr val="tx1">
                      <a:lumMod val="75000"/>
                      <a:lumOff val="25000"/>
                    </a:schemeClr>
                  </a:solidFill>
                  <a:latin typeface="Hiragino Kaku Gothic Pro W3" charset="-128"/>
                  <a:ea typeface="Hiragino Kaku Gothic Pro W3" charset="-128"/>
                  <a:cs typeface="Hiragino Kaku Gothic Pro W3" charset="-128"/>
                </a:rPr>
                <a:t>○○○</a:t>
              </a:r>
              <a:r>
                <a:rPr lang="ja-JP" altLang="en-US" sz="600">
                  <a:solidFill>
                    <a:schemeClr val="tx1">
                      <a:lumMod val="75000"/>
                      <a:lumOff val="25000"/>
                    </a:schemeClr>
                  </a:solidFill>
                  <a:latin typeface="Hiragino Kaku Gothic Pro W3" charset="-128"/>
                  <a:ea typeface="Hiragino Kaku Gothic Pro W3" charset="-128"/>
                  <a:cs typeface="Hiragino Kaku Gothic Pro W3" charset="-128"/>
                </a:rPr>
                <a:t>○○○○○○○○○○○○○○○○○○○○○○○○○○○○○○○○○○○○○○○○○○</a:t>
              </a:r>
              <a:endParaRPr lang="en-US" altLang="ja-JP" sz="600" dirty="0">
                <a:solidFill>
                  <a:schemeClr val="tx1">
                    <a:lumMod val="75000"/>
                    <a:lumOff val="25000"/>
                  </a:schemeClr>
                </a:solidFill>
                <a:latin typeface="Hiragino Kaku Gothic Pro W3" charset="-128"/>
                <a:ea typeface="Hiragino Kaku Gothic Pro W3" charset="-128"/>
                <a:cs typeface="Hiragino Kaku Gothic Pro W3" charset="-128"/>
              </a:endParaRPr>
            </a:p>
            <a:p>
              <a:endParaRPr lang="en-US" altLang="ja-JP" sz="600" dirty="0">
                <a:solidFill>
                  <a:schemeClr val="tx1">
                    <a:lumMod val="75000"/>
                    <a:lumOff val="25000"/>
                  </a:schemeClr>
                </a:solidFill>
                <a:latin typeface="Hiragino Kaku Gothic Pro W3" charset="-128"/>
                <a:ea typeface="Hiragino Kaku Gothic Pro W3" charset="-128"/>
                <a:cs typeface="Hiragino Kaku Gothic Pro W3" charset="-128"/>
              </a:endParaRPr>
            </a:p>
            <a:p>
              <a:endParaRPr lang="en-US" altLang="ja-JP" sz="600" dirty="0">
                <a:solidFill>
                  <a:schemeClr val="tx1">
                    <a:lumMod val="75000"/>
                    <a:lumOff val="25000"/>
                  </a:schemeClr>
                </a:solidFill>
                <a:latin typeface="Hiragino Kaku Gothic Pro W3" charset="-128"/>
                <a:ea typeface="Hiragino Kaku Gothic Pro W3" charset="-128"/>
                <a:cs typeface="Hiragino Kaku Gothic Pro W3"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00">
                  <a:solidFill>
                    <a:schemeClr val="tx1">
                      <a:lumMod val="75000"/>
                      <a:lumOff val="25000"/>
                    </a:schemeClr>
                  </a:solidFill>
                  <a:latin typeface="Hiragino Kaku Gothic Pro W3" charset="-128"/>
                  <a:ea typeface="Hiragino Kaku Gothic Pro W3" charset="-128"/>
                  <a:cs typeface="Hiragino Kaku Gothic Pro W3" charset="-128"/>
                </a:rPr>
                <a:t>○○○</a:t>
              </a:r>
              <a:r>
                <a:rPr lang="ja-JP" altLang="en-US" sz="600">
                  <a:solidFill>
                    <a:schemeClr val="tx1">
                      <a:lumMod val="75000"/>
                      <a:lumOff val="25000"/>
                    </a:schemeClr>
                  </a:solidFill>
                  <a:latin typeface="Hiragino Kaku Gothic Pro W3" charset="-128"/>
                  <a:ea typeface="Hiragino Kaku Gothic Pro W3" charset="-128"/>
                  <a:cs typeface="Hiragino Kaku Gothic Pro W3" charset="-128"/>
                </a:rPr>
                <a:t>○○○○○○○○○○○○○○○○○○○○○○○○○○○○○○○○○○○○○○○○○○</a:t>
              </a:r>
              <a:endParaRPr lang="en-US" altLang="ja-JP" sz="600" dirty="0">
                <a:solidFill>
                  <a:schemeClr val="tx1">
                    <a:lumMod val="75000"/>
                    <a:lumOff val="25000"/>
                  </a:schemeClr>
                </a:solidFill>
                <a:latin typeface="Hiragino Kaku Gothic Pro W3" charset="-128"/>
                <a:ea typeface="Hiragino Kaku Gothic Pro W3" charset="-128"/>
                <a:cs typeface="Hiragino Kaku Gothic Pro W3" charset="-128"/>
              </a:endParaRPr>
            </a:p>
            <a:p>
              <a:endParaRPr lang="en-US" altLang="ja-JP" sz="600" dirty="0">
                <a:solidFill>
                  <a:schemeClr val="tx1">
                    <a:lumMod val="75000"/>
                    <a:lumOff val="25000"/>
                  </a:schemeClr>
                </a:solidFill>
                <a:latin typeface="Hiragino Kaku Gothic Pro W3" charset="-128"/>
                <a:ea typeface="Hiragino Kaku Gothic Pro W3" charset="-128"/>
                <a:cs typeface="Hiragino Kaku Gothic Pro W3" charset="-128"/>
              </a:endParaRPr>
            </a:p>
            <a:p>
              <a:endParaRPr lang="en-US" altLang="ja-JP" sz="600" dirty="0">
                <a:solidFill>
                  <a:schemeClr val="tx1">
                    <a:lumMod val="75000"/>
                    <a:lumOff val="25000"/>
                  </a:schemeClr>
                </a:solidFill>
                <a:latin typeface="Hiragino Kaku Gothic Pro W3" charset="-128"/>
                <a:ea typeface="Hiragino Kaku Gothic Pro W3" charset="-128"/>
                <a:cs typeface="Hiragino Kaku Gothic Pro W3"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00">
                  <a:solidFill>
                    <a:schemeClr val="tx1">
                      <a:lumMod val="75000"/>
                      <a:lumOff val="25000"/>
                    </a:schemeClr>
                  </a:solidFill>
                  <a:latin typeface="Hiragino Kaku Gothic Pro W3" charset="-128"/>
                  <a:ea typeface="Hiragino Kaku Gothic Pro W3" charset="-128"/>
                  <a:cs typeface="Hiragino Kaku Gothic Pro W3" charset="-128"/>
                </a:rPr>
                <a:t>○○○</a:t>
              </a:r>
              <a:r>
                <a:rPr lang="ja-JP" altLang="en-US" sz="600">
                  <a:solidFill>
                    <a:schemeClr val="tx1">
                      <a:lumMod val="75000"/>
                      <a:lumOff val="25000"/>
                    </a:schemeClr>
                  </a:solidFill>
                  <a:latin typeface="Hiragino Kaku Gothic Pro W3" charset="-128"/>
                  <a:ea typeface="Hiragino Kaku Gothic Pro W3" charset="-128"/>
                  <a:cs typeface="Hiragino Kaku Gothic Pro W3" charset="-128"/>
                </a:rPr>
                <a:t>○○○○○○○○○○○○○○○○○○○○○○○○○○○○○○○○○○○○○○○○○○</a:t>
              </a:r>
              <a:endParaRPr lang="en-US" altLang="ja-JP" sz="600" dirty="0">
                <a:solidFill>
                  <a:schemeClr val="tx1">
                    <a:lumMod val="75000"/>
                    <a:lumOff val="25000"/>
                  </a:schemeClr>
                </a:solidFill>
                <a:latin typeface="Hiragino Kaku Gothic Pro W3" charset="-128"/>
                <a:ea typeface="Hiragino Kaku Gothic Pro W3" charset="-128"/>
                <a:cs typeface="Hiragino Kaku Gothic Pro W3" charset="-128"/>
              </a:endParaRPr>
            </a:p>
            <a:p>
              <a:endParaRPr lang="en-US" altLang="ja-JP" sz="600" dirty="0">
                <a:solidFill>
                  <a:schemeClr val="tx1">
                    <a:lumMod val="75000"/>
                    <a:lumOff val="25000"/>
                  </a:schemeClr>
                </a:solidFill>
                <a:latin typeface="Hiragino Kaku Gothic Pro W3" charset="-128"/>
                <a:ea typeface="Hiragino Kaku Gothic Pro W3" charset="-128"/>
                <a:cs typeface="Hiragino Kaku Gothic Pro W3" charset="-128"/>
              </a:endParaRPr>
            </a:p>
            <a:p>
              <a:endParaRPr lang="en-US" altLang="ja-JP" sz="600" dirty="0">
                <a:solidFill>
                  <a:schemeClr val="tx1">
                    <a:lumMod val="75000"/>
                    <a:lumOff val="25000"/>
                  </a:schemeClr>
                </a:solidFill>
                <a:latin typeface="Hiragino Kaku Gothic Pro W3" charset="-128"/>
                <a:ea typeface="Hiragino Kaku Gothic Pro W3" charset="-128"/>
                <a:cs typeface="Hiragino Kaku Gothic Pro W3" charset="-128"/>
              </a:endParaRPr>
            </a:p>
            <a:p>
              <a:endParaRPr lang="en-US" altLang="ja-JP" sz="600" dirty="0">
                <a:solidFill>
                  <a:schemeClr val="tx1">
                    <a:lumMod val="75000"/>
                    <a:lumOff val="25000"/>
                  </a:schemeClr>
                </a:solidFill>
                <a:latin typeface="Hiragino Kaku Gothic Pro W3" charset="-128"/>
                <a:ea typeface="Hiragino Kaku Gothic Pro W3" charset="-128"/>
                <a:cs typeface="Hiragino Kaku Gothic Pro W3" charset="-128"/>
              </a:endParaRPr>
            </a:p>
          </p:txBody>
        </p:sp>
        <p:sp>
          <p:nvSpPr>
            <p:cNvPr id="29" name="テキスト ボックス 28">
              <a:extLst>
                <a:ext uri="{FF2B5EF4-FFF2-40B4-BE49-F238E27FC236}">
                  <a16:creationId xmlns:a16="http://schemas.microsoft.com/office/drawing/2014/main" id="{C4839D62-1560-4141-B352-EF4986E364A2}"/>
                </a:ext>
              </a:extLst>
            </p:cNvPr>
            <p:cNvSpPr txBox="1"/>
            <p:nvPr userDrawn="1"/>
          </p:nvSpPr>
          <p:spPr>
            <a:xfrm>
              <a:off x="253529" y="2313833"/>
              <a:ext cx="4160210" cy="1606465"/>
            </a:xfrm>
            <a:prstGeom prst="rect">
              <a:avLst/>
            </a:prstGeom>
            <a:noFill/>
          </p:spPr>
          <p:txBody>
            <a:bodyPr wrap="square" rtlCol="0">
              <a:spAutoFit/>
            </a:bodyPr>
            <a:lstStyle/>
            <a:p>
              <a:pPr>
                <a:lnSpc>
                  <a:spcPts val="1500"/>
                </a:lnSpc>
              </a:pPr>
              <a:r>
                <a:rPr kumimoji="1" lang="ja-JP" altLang="en-US" sz="800" b="1">
                  <a:solidFill>
                    <a:schemeClr val="tx1">
                      <a:lumMod val="85000"/>
                      <a:lumOff val="15000"/>
                    </a:schemeClr>
                  </a:solidFill>
                  <a:latin typeface="Hiragino Kaku Gothic Pro W3" charset="-128"/>
                  <a:ea typeface="Hiragino Kaku Gothic Pro W3" charset="-128"/>
                  <a:cs typeface="Hiragino Kaku Gothic Pro W3" charset="-128"/>
                </a:rPr>
                <a:t>●</a:t>
              </a:r>
              <a:r>
                <a:rPr kumimoji="1"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r>
                <a:rPr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r>
                <a:rPr kumimoji="1"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r>
                <a:rPr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r>
                <a:rPr kumimoji="1" lang="ja-JP" altLang="en-US" sz="800" b="1">
                  <a:solidFill>
                    <a:schemeClr val="tx1">
                      <a:lumMod val="85000"/>
                      <a:lumOff val="15000"/>
                    </a:schemeClr>
                  </a:solidFill>
                  <a:latin typeface="Hiragino Kaku Gothic Pro W3" charset="-128"/>
                  <a:ea typeface="Hiragino Kaku Gothic Pro W3" charset="-128"/>
                  <a:cs typeface="Hiragino Kaku Gothic Pro W3" charset="-128"/>
                </a:rPr>
                <a:t> ●</a:t>
              </a:r>
              <a:r>
                <a:rPr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r>
                <a:rPr kumimoji="1" lang="ja-JP" altLang="en-US" sz="800" b="1">
                  <a:solidFill>
                    <a:schemeClr val="tx1">
                      <a:lumMod val="85000"/>
                      <a:lumOff val="15000"/>
                    </a:schemeClr>
                  </a:solidFill>
                  <a:latin typeface="Hiragino Kaku Gothic Pro W3" charset="-128"/>
                  <a:ea typeface="Hiragino Kaku Gothic Pro W3" charset="-128"/>
                  <a:cs typeface="Hiragino Kaku Gothic Pro W3" charset="-128"/>
                </a:rPr>
                <a:t> ●</a:t>
              </a:r>
              <a:r>
                <a:rPr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endParaRPr lang="en-US" altLang="ja-JP" sz="800" dirty="0">
                <a:solidFill>
                  <a:schemeClr val="tx1">
                    <a:lumMod val="75000"/>
                    <a:lumOff val="25000"/>
                  </a:schemeClr>
                </a:solidFill>
                <a:latin typeface="Hiragino Kaku Gothic Pro W3" charset="-128"/>
                <a:ea typeface="Hiragino Kaku Gothic Pro W3" charset="-128"/>
                <a:cs typeface="Hiragino Kaku Gothic Pro W3" charset="-128"/>
              </a:endParaRPr>
            </a:p>
          </p:txBody>
        </p:sp>
        <p:sp>
          <p:nvSpPr>
            <p:cNvPr id="30" name="テキスト ボックス 29">
              <a:extLst>
                <a:ext uri="{FF2B5EF4-FFF2-40B4-BE49-F238E27FC236}">
                  <a16:creationId xmlns:a16="http://schemas.microsoft.com/office/drawing/2014/main" id="{C7E46149-944E-3444-AEC8-64555AE674F0}"/>
                </a:ext>
              </a:extLst>
            </p:cNvPr>
            <p:cNvSpPr txBox="1"/>
            <p:nvPr userDrawn="1"/>
          </p:nvSpPr>
          <p:spPr>
            <a:xfrm>
              <a:off x="253529" y="4576273"/>
              <a:ext cx="4160210" cy="1246495"/>
            </a:xfrm>
            <a:prstGeom prst="rect">
              <a:avLst/>
            </a:prstGeom>
            <a:noFill/>
          </p:spPr>
          <p:txBody>
            <a:bodyPr wrap="square" rtlCol="0">
              <a:spAutoFit/>
            </a:bodyPr>
            <a:lstStyle/>
            <a:p>
              <a:pPr>
                <a:lnSpc>
                  <a:spcPts val="1500"/>
                </a:lnSpc>
              </a:pPr>
              <a:r>
                <a:rPr kumimoji="1" lang="ja-JP" altLang="en-US" sz="800" b="1">
                  <a:solidFill>
                    <a:schemeClr val="tx1">
                      <a:lumMod val="85000"/>
                      <a:lumOff val="15000"/>
                    </a:schemeClr>
                  </a:solidFill>
                  <a:latin typeface="Hiragino Kaku Gothic Pro W3" charset="-128"/>
                  <a:ea typeface="Hiragino Kaku Gothic Pro W3" charset="-128"/>
                  <a:cs typeface="Hiragino Kaku Gothic Pro W3" charset="-128"/>
                </a:rPr>
                <a:t>●</a:t>
              </a:r>
              <a:r>
                <a:rPr kumimoji="1"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r>
                <a:rPr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r>
                <a:rPr kumimoji="1"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r>
                <a:rPr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r>
                <a:rPr kumimoji="1" lang="ja-JP" altLang="en-US" sz="800" b="1">
                  <a:solidFill>
                    <a:schemeClr val="tx1">
                      <a:lumMod val="85000"/>
                      <a:lumOff val="15000"/>
                    </a:schemeClr>
                  </a:solidFill>
                  <a:latin typeface="Hiragino Kaku Gothic Pro W3" charset="-128"/>
                  <a:ea typeface="Hiragino Kaku Gothic Pro W3" charset="-128"/>
                  <a:cs typeface="Hiragino Kaku Gothic Pro W3" charset="-128"/>
                </a:rPr>
                <a:t> ●</a:t>
              </a:r>
              <a:r>
                <a:rPr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endParaRPr lang="en-US" altLang="ja-JP" sz="800" dirty="0">
                <a:solidFill>
                  <a:schemeClr val="tx1">
                    <a:lumMod val="75000"/>
                    <a:lumOff val="25000"/>
                  </a:schemeClr>
                </a:solidFill>
                <a:latin typeface="Hiragino Kaku Gothic Pro W3" charset="-128"/>
                <a:ea typeface="Hiragino Kaku Gothic Pro W3" charset="-128"/>
                <a:cs typeface="Hiragino Kaku Gothic Pro W3" charset="-128"/>
              </a:endParaRPr>
            </a:p>
          </p:txBody>
        </p:sp>
        <p:sp>
          <p:nvSpPr>
            <p:cNvPr id="31" name="正方形/長方形 30">
              <a:extLst>
                <a:ext uri="{FF2B5EF4-FFF2-40B4-BE49-F238E27FC236}">
                  <a16:creationId xmlns:a16="http://schemas.microsoft.com/office/drawing/2014/main" id="{2094DA54-D519-7042-9114-B9CC779E2EEC}"/>
                </a:ext>
              </a:extLst>
            </p:cNvPr>
            <p:cNvSpPr/>
            <p:nvPr userDrawn="1"/>
          </p:nvSpPr>
          <p:spPr>
            <a:xfrm>
              <a:off x="4719176" y="4184790"/>
              <a:ext cx="2017686" cy="433324"/>
            </a:xfrm>
            <a:prstGeom prst="rect">
              <a:avLst/>
            </a:prstGeom>
          </p:spPr>
          <p:txBody>
            <a:bodyPr wrap="square">
              <a:spAutoFit/>
            </a:bodyPr>
            <a:lstStyle/>
            <a:p>
              <a:pPr>
                <a:lnSpc>
                  <a:spcPct val="200000"/>
                </a:lnSpc>
              </a:pPr>
              <a:r>
                <a:rPr lang="ja-JP" altLang="en-US" sz="1108" b="1">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弊社実績と</a:t>
              </a:r>
              <a:r>
                <a:rPr lang="en-US" altLang="ja-JP" sz="1108" b="1"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PR</a:t>
              </a:r>
              <a:r>
                <a:rPr lang="ja-JP" altLang="en-US" sz="1108" b="1">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コメント</a:t>
              </a:r>
              <a:endParaRPr lang="en-US" altLang="ja-JP" sz="1108" b="1"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endParaRPr>
            </a:p>
          </p:txBody>
        </p:sp>
        <p:sp>
          <p:nvSpPr>
            <p:cNvPr id="32" name="テキスト ボックス 31">
              <a:extLst>
                <a:ext uri="{FF2B5EF4-FFF2-40B4-BE49-F238E27FC236}">
                  <a16:creationId xmlns:a16="http://schemas.microsoft.com/office/drawing/2014/main" id="{CD05A0CD-D0D4-604C-B12D-2CB3EDB4EF89}"/>
                </a:ext>
              </a:extLst>
            </p:cNvPr>
            <p:cNvSpPr txBox="1"/>
            <p:nvPr userDrawn="1"/>
          </p:nvSpPr>
          <p:spPr>
            <a:xfrm>
              <a:off x="4719177" y="4584599"/>
              <a:ext cx="4160210" cy="1246495"/>
            </a:xfrm>
            <a:prstGeom prst="rect">
              <a:avLst/>
            </a:prstGeom>
            <a:noFill/>
          </p:spPr>
          <p:txBody>
            <a:bodyPr wrap="square" rtlCol="0">
              <a:spAutoFit/>
            </a:bodyPr>
            <a:lstStyle/>
            <a:p>
              <a:pPr>
                <a:lnSpc>
                  <a:spcPts val="1500"/>
                </a:lnSpc>
              </a:pPr>
              <a:r>
                <a:rPr kumimoji="1" lang="ja-JP" altLang="en-US" sz="800" b="1">
                  <a:solidFill>
                    <a:schemeClr val="tx1">
                      <a:lumMod val="85000"/>
                      <a:lumOff val="15000"/>
                    </a:schemeClr>
                  </a:solidFill>
                  <a:latin typeface="Hiragino Kaku Gothic Pro W3" charset="-128"/>
                  <a:ea typeface="Hiragino Kaku Gothic Pro W3" charset="-128"/>
                  <a:cs typeface="Hiragino Kaku Gothic Pro W3" charset="-128"/>
                </a:rPr>
                <a:t>●</a:t>
              </a:r>
              <a:r>
                <a:rPr kumimoji="1"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r>
                <a:rPr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r>
                <a:rPr kumimoji="1"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r>
                <a:rPr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r>
                <a:rPr kumimoji="1" lang="ja-JP" altLang="en-US" sz="800" b="1">
                  <a:solidFill>
                    <a:schemeClr val="tx1">
                      <a:lumMod val="85000"/>
                      <a:lumOff val="15000"/>
                    </a:schemeClr>
                  </a:solidFill>
                  <a:latin typeface="Hiragino Kaku Gothic Pro W3" charset="-128"/>
                  <a:ea typeface="Hiragino Kaku Gothic Pro W3" charset="-128"/>
                  <a:cs typeface="Hiragino Kaku Gothic Pro W3" charset="-128"/>
                </a:rPr>
                <a:t> ●</a:t>
              </a:r>
              <a:r>
                <a:rPr lang="ja-JP" altLang="en-US" sz="800">
                  <a:solidFill>
                    <a:schemeClr val="tx1">
                      <a:lumMod val="75000"/>
                      <a:lumOff val="25000"/>
                    </a:schemeClr>
                  </a:solidFill>
                  <a:latin typeface="Hiragino Kaku Gothic Pro W3" charset="-128"/>
                  <a:ea typeface="Hiragino Kaku Gothic Pro W3" charset="-128"/>
                  <a:cs typeface="Hiragino Kaku Gothic Pro W3" charset="-128"/>
                </a:rPr>
                <a:t>○○○○○○○○○○○○○○○○○○○○○○○○○○○○○○○○○○○○○○○○○○○○○○○○○○○○○○○○○○○○○○○○○○○○○○○○○○○○○○○○○○○○○○○○○○○○○○○○○○○○○○○○○○○○○○○○○○○○</a:t>
              </a:r>
              <a:endParaRPr lang="en-US" altLang="ja-JP" sz="800" dirty="0">
                <a:solidFill>
                  <a:schemeClr val="tx1">
                    <a:lumMod val="75000"/>
                    <a:lumOff val="25000"/>
                  </a:schemeClr>
                </a:solidFill>
                <a:latin typeface="Hiragino Kaku Gothic Pro W3" charset="-128"/>
                <a:ea typeface="Hiragino Kaku Gothic Pro W3" charset="-128"/>
                <a:cs typeface="Hiragino Kaku Gothic Pro W3" charset="-128"/>
              </a:endParaRPr>
            </a:p>
          </p:txBody>
        </p:sp>
        <p:sp>
          <p:nvSpPr>
            <p:cNvPr id="33" name="角丸四角形 32">
              <a:extLst>
                <a:ext uri="{FF2B5EF4-FFF2-40B4-BE49-F238E27FC236}">
                  <a16:creationId xmlns:a16="http://schemas.microsoft.com/office/drawing/2014/main" id="{3C9A466D-8A22-DF43-9F6E-8B83AFDF0F7F}"/>
                </a:ext>
              </a:extLst>
            </p:cNvPr>
            <p:cNvSpPr/>
            <p:nvPr userDrawn="1"/>
          </p:nvSpPr>
          <p:spPr>
            <a:xfrm>
              <a:off x="7293932" y="6246707"/>
              <a:ext cx="1754452" cy="547750"/>
            </a:xfrm>
            <a:prstGeom prst="roundRect">
              <a:avLst>
                <a:gd name="adj" fmla="val 0"/>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chemeClr val="tx1">
                    <a:lumMod val="75000"/>
                    <a:lumOff val="25000"/>
                  </a:schemeClr>
                </a:solidFill>
              </a:endParaRPr>
            </a:p>
          </p:txBody>
        </p:sp>
        <p:sp>
          <p:nvSpPr>
            <p:cNvPr id="34" name="テキスト ボックス 33">
              <a:extLst>
                <a:ext uri="{FF2B5EF4-FFF2-40B4-BE49-F238E27FC236}">
                  <a16:creationId xmlns:a16="http://schemas.microsoft.com/office/drawing/2014/main" id="{E4AF8CEF-CEFD-9E4D-8678-C3678858942D}"/>
                </a:ext>
              </a:extLst>
            </p:cNvPr>
            <p:cNvSpPr txBox="1"/>
            <p:nvPr userDrawn="1"/>
          </p:nvSpPr>
          <p:spPr>
            <a:xfrm>
              <a:off x="7293932" y="6246707"/>
              <a:ext cx="883575" cy="200055"/>
            </a:xfrm>
            <a:prstGeom prst="rect">
              <a:avLst/>
            </a:prstGeom>
            <a:noFill/>
          </p:spPr>
          <p:txBody>
            <a:bodyPr wrap="none" rtlCol="0">
              <a:spAutoFit/>
            </a:bodyPr>
            <a:lstStyle/>
            <a:p>
              <a:r>
                <a:rPr kumimoji="1" lang="en-US" altLang="ja-JP" sz="700" b="0" u="none"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J-TLAC</a:t>
              </a:r>
              <a:r>
                <a:rPr kumimoji="1" lang="ja-JP" altLang="en-US" sz="700" b="0" u="none">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入会年月</a:t>
              </a:r>
            </a:p>
          </p:txBody>
        </p:sp>
        <p:sp>
          <p:nvSpPr>
            <p:cNvPr id="35" name="テキスト ボックス 34">
              <a:extLst>
                <a:ext uri="{FF2B5EF4-FFF2-40B4-BE49-F238E27FC236}">
                  <a16:creationId xmlns:a16="http://schemas.microsoft.com/office/drawing/2014/main" id="{DD101C3A-D929-7F48-A728-39E711E6551C}"/>
                </a:ext>
              </a:extLst>
            </p:cNvPr>
            <p:cNvSpPr txBox="1"/>
            <p:nvPr userDrawn="1"/>
          </p:nvSpPr>
          <p:spPr>
            <a:xfrm>
              <a:off x="4598498" y="6534912"/>
              <a:ext cx="595035" cy="231730"/>
            </a:xfrm>
            <a:prstGeom prst="rect">
              <a:avLst/>
            </a:prstGeom>
            <a:noFill/>
          </p:spPr>
          <p:txBody>
            <a:bodyPr wrap="none" rtlCol="0">
              <a:spAutoFit/>
            </a:bodyPr>
            <a:lstStyle/>
            <a:p>
              <a:pPr>
                <a:lnSpc>
                  <a:spcPts val="1160"/>
                </a:lnSpc>
              </a:pPr>
              <a:r>
                <a:rPr kumimoji="1" lang="ja-JP" altLang="en-US" sz="800" b="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a:t>
              </a:r>
              <a:r>
                <a:rPr kumimoji="1" lang="en-US" altLang="ja-JP" sz="800" b="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E-mail</a:t>
              </a:r>
              <a:endParaRPr lang="en-US" altLang="ja-JP" sz="800" b="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cs typeface="Hiragino Kaku Gothic Pro W3" charset="-128"/>
              </a:endParaRPr>
            </a:p>
          </p:txBody>
        </p:sp>
        <p:sp>
          <p:nvSpPr>
            <p:cNvPr id="36" name="テキスト ボックス 35">
              <a:extLst>
                <a:ext uri="{FF2B5EF4-FFF2-40B4-BE49-F238E27FC236}">
                  <a16:creationId xmlns:a16="http://schemas.microsoft.com/office/drawing/2014/main" id="{0933DA38-EDBC-424D-83FD-0C9CA8C0E292}"/>
                </a:ext>
              </a:extLst>
            </p:cNvPr>
            <p:cNvSpPr txBox="1"/>
            <p:nvPr userDrawn="1"/>
          </p:nvSpPr>
          <p:spPr>
            <a:xfrm>
              <a:off x="7838600" y="6459004"/>
              <a:ext cx="761747" cy="261610"/>
            </a:xfrm>
            <a:prstGeom prst="rect">
              <a:avLst/>
            </a:prstGeom>
            <a:noFill/>
          </p:spPr>
          <p:txBody>
            <a:bodyPr wrap="none" rtlCol="0">
              <a:spAutoFit/>
            </a:bodyPr>
            <a:lstStyle/>
            <a:p>
              <a:r>
                <a:rPr kumimoji="1" lang="ja-JP" altLang="en-US" sz="1100" b="1">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年　　月</a:t>
              </a:r>
            </a:p>
          </p:txBody>
        </p:sp>
        <p:sp>
          <p:nvSpPr>
            <p:cNvPr id="37" name="正方形/長方形 36">
              <a:extLst>
                <a:ext uri="{FF2B5EF4-FFF2-40B4-BE49-F238E27FC236}">
                  <a16:creationId xmlns:a16="http://schemas.microsoft.com/office/drawing/2014/main" id="{4E662342-E3B2-E94E-B64A-33E52F737F6E}"/>
                </a:ext>
              </a:extLst>
            </p:cNvPr>
            <p:cNvSpPr/>
            <p:nvPr userDrawn="1"/>
          </p:nvSpPr>
          <p:spPr>
            <a:xfrm>
              <a:off x="33315" y="6198357"/>
              <a:ext cx="992579" cy="230832"/>
            </a:xfrm>
            <a:prstGeom prst="rect">
              <a:avLst/>
            </a:prstGeom>
          </p:spPr>
          <p:txBody>
            <a:bodyPr wrap="none">
              <a:spAutoFit/>
            </a:bodyPr>
            <a:lstStyle/>
            <a:p>
              <a:r>
                <a:rPr kumimoji="1" lang="ja-JP" altLang="en-US" sz="900" b="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□事業所所在地</a:t>
              </a:r>
              <a:endParaRPr lang="ja-JP" altLang="en-US" sz="900">
                <a:solidFill>
                  <a:schemeClr val="tx1">
                    <a:lumMod val="75000"/>
                    <a:lumOff val="25000"/>
                  </a:schemeClr>
                </a:solidFill>
              </a:endParaRPr>
            </a:p>
          </p:txBody>
        </p:sp>
        <p:sp>
          <p:nvSpPr>
            <p:cNvPr id="38" name="角丸四角形 37">
              <a:extLst>
                <a:ext uri="{FF2B5EF4-FFF2-40B4-BE49-F238E27FC236}">
                  <a16:creationId xmlns:a16="http://schemas.microsoft.com/office/drawing/2014/main" id="{4DE057E4-ACA2-6A4D-8608-9DB8B17E52DF}"/>
                </a:ext>
              </a:extLst>
            </p:cNvPr>
            <p:cNvSpPr/>
            <p:nvPr userDrawn="1"/>
          </p:nvSpPr>
          <p:spPr>
            <a:xfrm>
              <a:off x="131263" y="6465283"/>
              <a:ext cx="4418912" cy="273875"/>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sp>
          <p:nvSpPr>
            <p:cNvPr id="39" name="正方形/長方形 38">
              <a:extLst>
                <a:ext uri="{FF2B5EF4-FFF2-40B4-BE49-F238E27FC236}">
                  <a16:creationId xmlns:a16="http://schemas.microsoft.com/office/drawing/2014/main" id="{5B7A1260-D0A1-A44D-B85B-19A35DA498C5}"/>
                </a:ext>
              </a:extLst>
            </p:cNvPr>
            <p:cNvSpPr/>
            <p:nvPr userDrawn="1"/>
          </p:nvSpPr>
          <p:spPr>
            <a:xfrm>
              <a:off x="33315" y="6485900"/>
              <a:ext cx="1338828" cy="230832"/>
            </a:xfrm>
            <a:prstGeom prst="rect">
              <a:avLst/>
            </a:prstGeom>
          </p:spPr>
          <p:txBody>
            <a:bodyPr wrap="none">
              <a:spAutoFit/>
            </a:bodyPr>
            <a:lstStyle/>
            <a:p>
              <a:r>
                <a:rPr kumimoji="1" lang="ja-JP" altLang="en-US" sz="900" b="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□記入者（フリガナ）</a:t>
              </a:r>
              <a:endParaRPr lang="ja-JP" altLang="en-US" sz="900">
                <a:solidFill>
                  <a:schemeClr val="tx1">
                    <a:lumMod val="75000"/>
                    <a:lumOff val="25000"/>
                  </a:schemeClr>
                </a:solidFill>
              </a:endParaRPr>
            </a:p>
          </p:txBody>
        </p:sp>
        <p:cxnSp>
          <p:nvCxnSpPr>
            <p:cNvPr id="40" name="直線コネクタ 39">
              <a:extLst>
                <a:ext uri="{FF2B5EF4-FFF2-40B4-BE49-F238E27FC236}">
                  <a16:creationId xmlns:a16="http://schemas.microsoft.com/office/drawing/2014/main" id="{5170467A-5265-FF4B-A695-827334C9E464}"/>
                </a:ext>
              </a:extLst>
            </p:cNvPr>
            <p:cNvCxnSpPr>
              <a:cxnSpLocks/>
            </p:cNvCxnSpPr>
            <p:nvPr userDrawn="1"/>
          </p:nvCxnSpPr>
          <p:spPr>
            <a:xfrm flipV="1">
              <a:off x="131261" y="6758735"/>
              <a:ext cx="4418913" cy="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B0EF9D64-E431-114E-96C6-EEA7670C510D}"/>
                </a:ext>
              </a:extLst>
            </p:cNvPr>
            <p:cNvSpPr/>
            <p:nvPr userDrawn="1"/>
          </p:nvSpPr>
          <p:spPr>
            <a:xfrm>
              <a:off x="4598498" y="6250282"/>
              <a:ext cx="486030" cy="215444"/>
            </a:xfrm>
            <a:prstGeom prst="rect">
              <a:avLst/>
            </a:prstGeom>
          </p:spPr>
          <p:txBody>
            <a:bodyPr wrap="none">
              <a:spAutoFit/>
            </a:bodyPr>
            <a:lstStyle/>
            <a:p>
              <a:r>
                <a:rPr kumimoji="1" lang="ja-JP" altLang="en-US" sz="800" b="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a:t>
              </a:r>
              <a:r>
                <a:rPr kumimoji="1" lang="en-US" altLang="ja-JP" sz="800" b="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TEL</a:t>
              </a:r>
              <a:endParaRPr lang="ja-JP" altLang="en-US" sz="800">
                <a:solidFill>
                  <a:schemeClr val="tx1">
                    <a:lumMod val="75000"/>
                    <a:lumOff val="25000"/>
                  </a:schemeClr>
                </a:solidFill>
              </a:endParaRPr>
            </a:p>
          </p:txBody>
        </p:sp>
        <p:sp>
          <p:nvSpPr>
            <p:cNvPr id="42" name="正方形/長方形 41">
              <a:extLst>
                <a:ext uri="{FF2B5EF4-FFF2-40B4-BE49-F238E27FC236}">
                  <a16:creationId xmlns:a16="http://schemas.microsoft.com/office/drawing/2014/main" id="{13D35D27-6043-2C45-8779-3BDDD7014136}"/>
                </a:ext>
              </a:extLst>
            </p:cNvPr>
            <p:cNvSpPr/>
            <p:nvPr userDrawn="1"/>
          </p:nvSpPr>
          <p:spPr>
            <a:xfrm>
              <a:off x="5858296" y="6250282"/>
              <a:ext cx="506870" cy="215444"/>
            </a:xfrm>
            <a:prstGeom prst="rect">
              <a:avLst/>
            </a:prstGeom>
          </p:spPr>
          <p:txBody>
            <a:bodyPr wrap="none">
              <a:spAutoFit/>
            </a:bodyPr>
            <a:lstStyle/>
            <a:p>
              <a:r>
                <a:rPr kumimoji="1" lang="ja-JP" altLang="en-US" sz="800" b="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a:t>
              </a:r>
              <a:r>
                <a:rPr kumimoji="1" lang="en-US" altLang="ja-JP" sz="800" b="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FAX</a:t>
              </a:r>
              <a:endParaRPr lang="ja-JP" altLang="en-US" sz="800">
                <a:solidFill>
                  <a:schemeClr val="tx1">
                    <a:lumMod val="75000"/>
                    <a:lumOff val="25000"/>
                  </a:schemeClr>
                </a:solidFill>
              </a:endParaRPr>
            </a:p>
          </p:txBody>
        </p:sp>
        <p:cxnSp>
          <p:nvCxnSpPr>
            <p:cNvPr id="43" name="直線コネクタ 42">
              <a:extLst>
                <a:ext uri="{FF2B5EF4-FFF2-40B4-BE49-F238E27FC236}">
                  <a16:creationId xmlns:a16="http://schemas.microsoft.com/office/drawing/2014/main" id="{5F75F839-443B-7144-AB69-9A9073AEEC85}"/>
                </a:ext>
              </a:extLst>
            </p:cNvPr>
            <p:cNvCxnSpPr>
              <a:cxnSpLocks/>
            </p:cNvCxnSpPr>
            <p:nvPr userDrawn="1"/>
          </p:nvCxnSpPr>
          <p:spPr>
            <a:xfrm flipV="1">
              <a:off x="4686279" y="6465075"/>
              <a:ext cx="2450796" cy="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BD33F010-5CA1-E440-84B8-DA93F486568C}"/>
                </a:ext>
              </a:extLst>
            </p:cNvPr>
            <p:cNvCxnSpPr>
              <a:cxnSpLocks/>
            </p:cNvCxnSpPr>
            <p:nvPr userDrawn="1"/>
          </p:nvCxnSpPr>
          <p:spPr>
            <a:xfrm flipV="1">
              <a:off x="4686279" y="6774155"/>
              <a:ext cx="2450796" cy="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5" name="角丸四角形 44">
              <a:extLst>
                <a:ext uri="{FF2B5EF4-FFF2-40B4-BE49-F238E27FC236}">
                  <a16:creationId xmlns:a16="http://schemas.microsoft.com/office/drawing/2014/main" id="{9EDF8A28-0B8E-E34F-8C4A-75DA2C08D9DA}"/>
                </a:ext>
              </a:extLst>
            </p:cNvPr>
            <p:cNvSpPr/>
            <p:nvPr userDrawn="1"/>
          </p:nvSpPr>
          <p:spPr>
            <a:xfrm>
              <a:off x="7527646" y="1171821"/>
              <a:ext cx="1520181" cy="715793"/>
            </a:xfrm>
            <a:prstGeom prst="roundRect">
              <a:avLst>
                <a:gd name="adj" fmla="val 0"/>
              </a:avLst>
            </a:prstGeom>
            <a:no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sp>
          <p:nvSpPr>
            <p:cNvPr id="46" name="テキスト ボックス 45">
              <a:extLst>
                <a:ext uri="{FF2B5EF4-FFF2-40B4-BE49-F238E27FC236}">
                  <a16:creationId xmlns:a16="http://schemas.microsoft.com/office/drawing/2014/main" id="{9E8FCAAB-B7F7-1741-9BE8-95BA432F4503}"/>
                </a:ext>
              </a:extLst>
            </p:cNvPr>
            <p:cNvSpPr txBox="1"/>
            <p:nvPr userDrawn="1"/>
          </p:nvSpPr>
          <p:spPr>
            <a:xfrm>
              <a:off x="7779234" y="1370538"/>
              <a:ext cx="1090662" cy="369332"/>
            </a:xfrm>
            <a:prstGeom prst="rect">
              <a:avLst/>
            </a:prstGeom>
            <a:noFill/>
          </p:spPr>
          <p:txBody>
            <a:bodyPr wrap="square" rtlCol="0">
              <a:spAutoFit/>
            </a:bodyPr>
            <a:lstStyle/>
            <a:p>
              <a:r>
                <a:rPr kumimoji="1" lang="en-US" altLang="ja-JP" sz="1800" dirty="0">
                  <a:latin typeface="Braggadocio" pitchFamily="82" charset="0"/>
                </a:rPr>
                <a:t>STP</a:t>
              </a:r>
              <a:r>
                <a:rPr kumimoji="1" lang="ja-JP" altLang="en-US" sz="1800" b="1">
                  <a:latin typeface="Hiragino Kaku Gothic Std W8" panose="020B0800000000000000" pitchFamily="34" charset="-128"/>
                  <a:ea typeface="Hiragino Kaku Gothic Std W8" panose="020B0800000000000000" pitchFamily="34" charset="-128"/>
                </a:rPr>
                <a:t>＋</a:t>
              </a:r>
            </a:p>
          </p:txBody>
        </p:sp>
        <p:cxnSp>
          <p:nvCxnSpPr>
            <p:cNvPr id="47" name="直線コネクタ 46">
              <a:extLst>
                <a:ext uri="{FF2B5EF4-FFF2-40B4-BE49-F238E27FC236}">
                  <a16:creationId xmlns:a16="http://schemas.microsoft.com/office/drawing/2014/main" id="{F5BA17CC-AFE5-F347-B232-4F3A46F9F279}"/>
                </a:ext>
              </a:extLst>
            </p:cNvPr>
            <p:cNvCxnSpPr>
              <a:cxnSpLocks/>
            </p:cNvCxnSpPr>
            <p:nvPr userDrawn="1"/>
          </p:nvCxnSpPr>
          <p:spPr>
            <a:xfrm flipV="1">
              <a:off x="129019" y="6453939"/>
              <a:ext cx="4418913" cy="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2683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grpSp>
        <p:nvGrpSpPr>
          <p:cNvPr id="38" name="グループ化 37">
            <a:extLst>
              <a:ext uri="{FF2B5EF4-FFF2-40B4-BE49-F238E27FC236}">
                <a16:creationId xmlns:a16="http://schemas.microsoft.com/office/drawing/2014/main" id="{8997E89D-3838-764C-A11E-2BF04FF259E3}"/>
              </a:ext>
            </a:extLst>
          </p:cNvPr>
          <p:cNvGrpSpPr/>
          <p:nvPr userDrawn="1"/>
        </p:nvGrpSpPr>
        <p:grpSpPr>
          <a:xfrm>
            <a:off x="-3953448" y="91006"/>
            <a:ext cx="13867207" cy="12524697"/>
            <a:chOff x="-3953448" y="91006"/>
            <a:chExt cx="13867207" cy="12524697"/>
          </a:xfrm>
        </p:grpSpPr>
        <p:sp>
          <p:nvSpPr>
            <p:cNvPr id="3" name="角丸四角形 2">
              <a:extLst>
                <a:ext uri="{FF2B5EF4-FFF2-40B4-BE49-F238E27FC236}">
                  <a16:creationId xmlns:a16="http://schemas.microsoft.com/office/drawing/2014/main" id="{5F6C6EE4-62EC-7047-816B-0F3491E3D118}"/>
                </a:ext>
              </a:extLst>
            </p:cNvPr>
            <p:cNvSpPr/>
            <p:nvPr userDrawn="1"/>
          </p:nvSpPr>
          <p:spPr>
            <a:xfrm>
              <a:off x="-3953448" y="12239409"/>
              <a:ext cx="4433089" cy="376294"/>
            </a:xfrm>
            <a:prstGeom prst="roundRect">
              <a:avLst>
                <a:gd name="adj" fmla="val 0"/>
              </a:avLst>
            </a:prstGeom>
            <a:no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cxnSp>
          <p:nvCxnSpPr>
            <p:cNvPr id="4" name="直線コネクタ 3">
              <a:extLst>
                <a:ext uri="{FF2B5EF4-FFF2-40B4-BE49-F238E27FC236}">
                  <a16:creationId xmlns:a16="http://schemas.microsoft.com/office/drawing/2014/main" id="{A97DDD96-17BB-4C47-91B1-41482D95B4FE}"/>
                </a:ext>
              </a:extLst>
            </p:cNvPr>
            <p:cNvCxnSpPr>
              <a:cxnSpLocks/>
            </p:cNvCxnSpPr>
            <p:nvPr userDrawn="1"/>
          </p:nvCxnSpPr>
          <p:spPr>
            <a:xfrm>
              <a:off x="9913758" y="3003083"/>
              <a:ext cx="1" cy="289950"/>
            </a:xfrm>
            <a:prstGeom prst="line">
              <a:avLst/>
            </a:prstGeom>
          </p:spPr>
          <p:style>
            <a:lnRef idx="1">
              <a:schemeClr val="dk1"/>
            </a:lnRef>
            <a:fillRef idx="0">
              <a:schemeClr val="dk1"/>
            </a:fillRef>
            <a:effectRef idx="0">
              <a:schemeClr val="dk1"/>
            </a:effectRef>
            <a:fontRef idx="minor">
              <a:schemeClr val="tx1"/>
            </a:fontRef>
          </p:style>
        </p:cxnSp>
        <p:sp>
          <p:nvSpPr>
            <p:cNvPr id="5" name="角丸四角形 4">
              <a:extLst>
                <a:ext uri="{FF2B5EF4-FFF2-40B4-BE49-F238E27FC236}">
                  <a16:creationId xmlns:a16="http://schemas.microsoft.com/office/drawing/2014/main" id="{964EEDA5-A276-1744-9BC3-58FB95AE15EC}"/>
                </a:ext>
              </a:extLst>
            </p:cNvPr>
            <p:cNvSpPr/>
            <p:nvPr userDrawn="1"/>
          </p:nvSpPr>
          <p:spPr>
            <a:xfrm>
              <a:off x="131263" y="1603110"/>
              <a:ext cx="4419468" cy="2483706"/>
            </a:xfrm>
            <a:prstGeom prst="roundRect">
              <a:avLst>
                <a:gd name="adj" fmla="val 0"/>
              </a:avLst>
            </a:prstGeom>
            <a:no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b="1" i="0">
                <a:solidFill>
                  <a:srgbClr val="00B0F0"/>
                </a:solidFill>
                <a:latin typeface="Hiragino Kaku Gothic Pro W3" panose="020B0300000000000000" pitchFamily="34" charset="-128"/>
                <a:ea typeface="Hiragino Kaku Gothic Pro W3" panose="020B0300000000000000" pitchFamily="34" charset="-128"/>
              </a:endParaRPr>
            </a:p>
          </p:txBody>
        </p:sp>
        <p:sp>
          <p:nvSpPr>
            <p:cNvPr id="6" name="角丸四角形 5">
              <a:extLst>
                <a:ext uri="{FF2B5EF4-FFF2-40B4-BE49-F238E27FC236}">
                  <a16:creationId xmlns:a16="http://schemas.microsoft.com/office/drawing/2014/main" id="{D7AB5C2A-7292-0947-862E-55596A3F3278}"/>
                </a:ext>
              </a:extLst>
            </p:cNvPr>
            <p:cNvSpPr/>
            <p:nvPr userDrawn="1"/>
          </p:nvSpPr>
          <p:spPr>
            <a:xfrm>
              <a:off x="4550732" y="1603110"/>
              <a:ext cx="4497652" cy="2483706"/>
            </a:xfrm>
            <a:prstGeom prst="roundRect">
              <a:avLst>
                <a:gd name="adj" fmla="val 0"/>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sp>
          <p:nvSpPr>
            <p:cNvPr id="7" name="角丸四角形 6">
              <a:extLst>
                <a:ext uri="{FF2B5EF4-FFF2-40B4-BE49-F238E27FC236}">
                  <a16:creationId xmlns:a16="http://schemas.microsoft.com/office/drawing/2014/main" id="{8D18BFC6-58D4-CA42-B717-BAD934909052}"/>
                </a:ext>
              </a:extLst>
            </p:cNvPr>
            <p:cNvSpPr/>
            <p:nvPr userDrawn="1"/>
          </p:nvSpPr>
          <p:spPr>
            <a:xfrm>
              <a:off x="131263" y="4085408"/>
              <a:ext cx="4419469" cy="1949302"/>
            </a:xfrm>
            <a:prstGeom prst="roundRect">
              <a:avLst>
                <a:gd name="adj" fmla="val 0"/>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sp>
          <p:nvSpPr>
            <p:cNvPr id="8" name="角丸四角形 7">
              <a:extLst>
                <a:ext uri="{FF2B5EF4-FFF2-40B4-BE49-F238E27FC236}">
                  <a16:creationId xmlns:a16="http://schemas.microsoft.com/office/drawing/2014/main" id="{A25E7FB0-A248-3944-935F-35166C649EDA}"/>
                </a:ext>
              </a:extLst>
            </p:cNvPr>
            <p:cNvSpPr/>
            <p:nvPr userDrawn="1"/>
          </p:nvSpPr>
          <p:spPr>
            <a:xfrm>
              <a:off x="4550176" y="4085408"/>
              <a:ext cx="4498208" cy="1949302"/>
            </a:xfrm>
            <a:prstGeom prst="roundRect">
              <a:avLst>
                <a:gd name="adj" fmla="val 0"/>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sp>
          <p:nvSpPr>
            <p:cNvPr id="9" name="角丸四角形 8">
              <a:extLst>
                <a:ext uri="{FF2B5EF4-FFF2-40B4-BE49-F238E27FC236}">
                  <a16:creationId xmlns:a16="http://schemas.microsoft.com/office/drawing/2014/main" id="{9EC53FB0-2302-124B-9FA3-F8E7D5856208}"/>
                </a:ext>
              </a:extLst>
            </p:cNvPr>
            <p:cNvSpPr/>
            <p:nvPr userDrawn="1"/>
          </p:nvSpPr>
          <p:spPr>
            <a:xfrm>
              <a:off x="131263" y="6105410"/>
              <a:ext cx="4418912" cy="273875"/>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solidFill>
                  <a:srgbClr val="00B0F0"/>
                </a:solidFill>
              </a:endParaRPr>
            </a:p>
          </p:txBody>
        </p:sp>
        <p:sp>
          <p:nvSpPr>
            <p:cNvPr id="10" name="正方形/長方形 9">
              <a:extLst>
                <a:ext uri="{FF2B5EF4-FFF2-40B4-BE49-F238E27FC236}">
                  <a16:creationId xmlns:a16="http://schemas.microsoft.com/office/drawing/2014/main" id="{45E0FE42-3F76-8648-BEA0-E88A8D351139}"/>
                </a:ext>
              </a:extLst>
            </p:cNvPr>
            <p:cNvSpPr/>
            <p:nvPr userDrawn="1"/>
          </p:nvSpPr>
          <p:spPr>
            <a:xfrm>
              <a:off x="104828" y="1526559"/>
              <a:ext cx="3485444" cy="378373"/>
            </a:xfrm>
            <a:prstGeom prst="rect">
              <a:avLst/>
            </a:prstGeom>
          </p:spPr>
          <p:txBody>
            <a:bodyPr wrap="square">
              <a:spAutoFit/>
            </a:bodyPr>
            <a:lstStyle/>
            <a:p>
              <a:pPr>
                <a:lnSpc>
                  <a:spcPct val="200000"/>
                </a:lnSpc>
              </a:pPr>
              <a:r>
                <a:rPr lang="ja-JP" altLang="en-US" sz="1100" b="1" i="0" dirty="0">
                  <a:solidFill>
                    <a:schemeClr val="tx1">
                      <a:lumMod val="75000"/>
                      <a:lumOff val="25000"/>
                    </a:schemeClr>
                  </a:solidFill>
                  <a:latin typeface="Hiragino Kaku Gothic Pro W3" panose="020B0300000000000000" pitchFamily="34" charset="-128"/>
                  <a:ea typeface="Hiragino Kaku Gothic Pro W3" panose="020B0300000000000000" pitchFamily="34" charset="-128"/>
                </a:rPr>
                <a:t>□解決できる課題とクライアントのメリット</a:t>
              </a:r>
              <a:endParaRPr lang="en-US" altLang="ja-JP" sz="1100" b="1" i="0" dirty="0">
                <a:solidFill>
                  <a:schemeClr val="tx1">
                    <a:lumMod val="75000"/>
                    <a:lumOff val="25000"/>
                  </a:schemeClr>
                </a:solidFill>
                <a:latin typeface="Hiragino Kaku Gothic Pro W3" panose="020B0300000000000000" pitchFamily="34" charset="-128"/>
                <a:ea typeface="Hiragino Kaku Gothic Pro W3" panose="020B0300000000000000" pitchFamily="34" charset="-128"/>
              </a:endParaRPr>
            </a:p>
          </p:txBody>
        </p:sp>
        <p:sp>
          <p:nvSpPr>
            <p:cNvPr id="11" name="正方形/長方形 10">
              <a:extLst>
                <a:ext uri="{FF2B5EF4-FFF2-40B4-BE49-F238E27FC236}">
                  <a16:creationId xmlns:a16="http://schemas.microsoft.com/office/drawing/2014/main" id="{0DF95CAE-81B7-B24D-A5DC-442BC895BF0B}"/>
                </a:ext>
              </a:extLst>
            </p:cNvPr>
            <p:cNvSpPr/>
            <p:nvPr userDrawn="1"/>
          </p:nvSpPr>
          <p:spPr>
            <a:xfrm>
              <a:off x="131262" y="4015580"/>
              <a:ext cx="3015970" cy="378373"/>
            </a:xfrm>
            <a:prstGeom prst="rect">
              <a:avLst/>
            </a:prstGeom>
          </p:spPr>
          <p:txBody>
            <a:bodyPr wrap="square">
              <a:spAutoFit/>
            </a:bodyPr>
            <a:lstStyle/>
            <a:p>
              <a:pPr algn="l">
                <a:lnSpc>
                  <a:spcPct val="200000"/>
                </a:lnSpc>
              </a:pPr>
              <a:r>
                <a:rPr lang="ja-JP" altLang="en-US" sz="1100" b="1" i="0" dirty="0">
                  <a:solidFill>
                    <a:schemeClr val="tx1">
                      <a:lumMod val="75000"/>
                      <a:lumOff val="25000"/>
                    </a:schemeClr>
                  </a:solidFill>
                  <a:latin typeface="Hiragino Kaku Gothic Pro W3" panose="020B0300000000000000" pitchFamily="34" charset="-128"/>
                  <a:ea typeface="Hiragino Kaku Gothic Pro W3" panose="020B0300000000000000" pitchFamily="34" charset="-128"/>
                </a:rPr>
                <a:t>□特筆できる特長と効果・成果の予測</a:t>
              </a:r>
              <a:endParaRPr lang="en-US" altLang="ja-JP" sz="1100" b="1" i="0" dirty="0">
                <a:solidFill>
                  <a:schemeClr val="tx1">
                    <a:lumMod val="75000"/>
                    <a:lumOff val="25000"/>
                  </a:schemeClr>
                </a:solidFill>
                <a:latin typeface="Hiragino Kaku Gothic Pro W3" panose="020B0300000000000000" pitchFamily="34" charset="-128"/>
                <a:ea typeface="Hiragino Kaku Gothic Pro W3" panose="020B0300000000000000" pitchFamily="34" charset="-128"/>
              </a:endParaRPr>
            </a:p>
          </p:txBody>
        </p:sp>
        <p:sp>
          <p:nvSpPr>
            <p:cNvPr id="12" name="正方形/長方形 11">
              <a:extLst>
                <a:ext uri="{FF2B5EF4-FFF2-40B4-BE49-F238E27FC236}">
                  <a16:creationId xmlns:a16="http://schemas.microsoft.com/office/drawing/2014/main" id="{F4C75422-19AB-694E-AC67-43F08E30D843}"/>
                </a:ext>
              </a:extLst>
            </p:cNvPr>
            <p:cNvSpPr/>
            <p:nvPr userDrawn="1"/>
          </p:nvSpPr>
          <p:spPr>
            <a:xfrm>
              <a:off x="4550175" y="1501683"/>
              <a:ext cx="2407007" cy="378373"/>
            </a:xfrm>
            <a:prstGeom prst="rect">
              <a:avLst/>
            </a:prstGeom>
          </p:spPr>
          <p:txBody>
            <a:bodyPr wrap="square">
              <a:spAutoFit/>
            </a:bodyPr>
            <a:lstStyle/>
            <a:p>
              <a:pPr>
                <a:lnSpc>
                  <a:spcPct val="200000"/>
                </a:lnSpc>
              </a:pPr>
              <a:r>
                <a:rPr lang="ja-JP" altLang="en-US" sz="1100" b="1" i="0" dirty="0">
                  <a:solidFill>
                    <a:schemeClr val="tx1">
                      <a:lumMod val="75000"/>
                      <a:lumOff val="25000"/>
                    </a:schemeClr>
                  </a:solidFill>
                  <a:latin typeface="Hiragino Kaku Gothic Pro W3" panose="020B0300000000000000" pitchFamily="34" charset="-128"/>
                  <a:ea typeface="Hiragino Kaku Gothic Pro W3" panose="020B0300000000000000" pitchFamily="34" charset="-128"/>
                </a:rPr>
                <a:t>□サービス提供のイメージ図等</a:t>
              </a:r>
              <a:endParaRPr lang="en-US" altLang="ja-JP" sz="1100" b="1" i="0" dirty="0">
                <a:solidFill>
                  <a:schemeClr val="tx1">
                    <a:lumMod val="75000"/>
                    <a:lumOff val="25000"/>
                  </a:schemeClr>
                </a:solidFill>
                <a:latin typeface="Hiragino Kaku Gothic Pro W3" panose="020B0300000000000000" pitchFamily="34" charset="-128"/>
                <a:ea typeface="Hiragino Kaku Gothic Pro W3" panose="020B0300000000000000" pitchFamily="34" charset="-128"/>
              </a:endParaRPr>
            </a:p>
          </p:txBody>
        </p:sp>
        <p:sp>
          <p:nvSpPr>
            <p:cNvPr id="13" name="正方形/長方形 12">
              <a:extLst>
                <a:ext uri="{FF2B5EF4-FFF2-40B4-BE49-F238E27FC236}">
                  <a16:creationId xmlns:a16="http://schemas.microsoft.com/office/drawing/2014/main" id="{DA3691D7-778B-0043-A629-40635F6A7B87}"/>
                </a:ext>
              </a:extLst>
            </p:cNvPr>
            <p:cNvSpPr/>
            <p:nvPr userDrawn="1"/>
          </p:nvSpPr>
          <p:spPr>
            <a:xfrm>
              <a:off x="4550175" y="3988684"/>
              <a:ext cx="2017686" cy="404341"/>
            </a:xfrm>
            <a:prstGeom prst="rect">
              <a:avLst/>
            </a:prstGeom>
          </p:spPr>
          <p:txBody>
            <a:bodyPr wrap="square">
              <a:spAutoFit/>
            </a:bodyPr>
            <a:lstStyle/>
            <a:p>
              <a:pPr>
                <a:lnSpc>
                  <a:spcPct val="200000"/>
                </a:lnSpc>
              </a:pPr>
              <a:r>
                <a:rPr lang="ja-JP" altLang="en-US" sz="1200" b="1" i="0" dirty="0">
                  <a:solidFill>
                    <a:schemeClr val="tx1">
                      <a:lumMod val="75000"/>
                      <a:lumOff val="25000"/>
                    </a:schemeClr>
                  </a:solidFill>
                  <a:latin typeface="Hiragino Kaku Gothic Pro W3" panose="020B0300000000000000" pitchFamily="34" charset="-128"/>
                  <a:ea typeface="Hiragino Kaku Gothic Pro W3" panose="020B0300000000000000" pitchFamily="34" charset="-128"/>
                </a:rPr>
                <a:t>□</a:t>
              </a:r>
              <a:r>
                <a:rPr lang="ja-JP" altLang="en-US" sz="1108" b="1" i="0" dirty="0">
                  <a:solidFill>
                    <a:schemeClr val="tx1">
                      <a:lumMod val="75000"/>
                      <a:lumOff val="25000"/>
                    </a:schemeClr>
                  </a:solidFill>
                  <a:latin typeface="Hiragino Kaku Gothic Pro W3" panose="020B0300000000000000" pitchFamily="34" charset="-128"/>
                  <a:ea typeface="Hiragino Kaku Gothic Pro W3" panose="020B0300000000000000" pitchFamily="34" charset="-128"/>
                </a:rPr>
                <a:t>弊社実績と</a:t>
              </a:r>
              <a:r>
                <a:rPr lang="en-US" altLang="ja-JP" sz="1108" b="1" i="0" dirty="0">
                  <a:solidFill>
                    <a:schemeClr val="tx1">
                      <a:lumMod val="75000"/>
                      <a:lumOff val="25000"/>
                    </a:schemeClr>
                  </a:solidFill>
                  <a:latin typeface="Hiragino Kaku Gothic Pro W3" panose="020B0300000000000000" pitchFamily="34" charset="-128"/>
                  <a:ea typeface="Hiragino Kaku Gothic Pro W3" panose="020B0300000000000000" pitchFamily="34" charset="-128"/>
                </a:rPr>
                <a:t>PR</a:t>
              </a:r>
              <a:r>
                <a:rPr lang="ja-JP" altLang="en-US" sz="1108" b="1" i="0" dirty="0">
                  <a:solidFill>
                    <a:schemeClr val="tx1">
                      <a:lumMod val="75000"/>
                      <a:lumOff val="25000"/>
                    </a:schemeClr>
                  </a:solidFill>
                  <a:latin typeface="Hiragino Kaku Gothic Pro W3" panose="020B0300000000000000" pitchFamily="34" charset="-128"/>
                  <a:ea typeface="Hiragino Kaku Gothic Pro W3" panose="020B0300000000000000" pitchFamily="34" charset="-128"/>
                </a:rPr>
                <a:t>コメント</a:t>
              </a:r>
              <a:endParaRPr lang="en-US" altLang="ja-JP" sz="1108" b="1" i="0" dirty="0">
                <a:solidFill>
                  <a:schemeClr val="tx1">
                    <a:lumMod val="75000"/>
                    <a:lumOff val="25000"/>
                  </a:schemeClr>
                </a:solidFill>
                <a:latin typeface="Hiragino Kaku Gothic Pro W3" panose="020B0300000000000000" pitchFamily="34" charset="-128"/>
                <a:ea typeface="Hiragino Kaku Gothic Pro W3" panose="020B0300000000000000" pitchFamily="34" charset="-128"/>
              </a:endParaRPr>
            </a:p>
          </p:txBody>
        </p:sp>
        <p:sp>
          <p:nvSpPr>
            <p:cNvPr id="14" name="角丸四角形 13">
              <a:extLst>
                <a:ext uri="{FF2B5EF4-FFF2-40B4-BE49-F238E27FC236}">
                  <a16:creationId xmlns:a16="http://schemas.microsoft.com/office/drawing/2014/main" id="{34945B93-8E2F-A747-8237-E1EDD24294E8}"/>
                </a:ext>
              </a:extLst>
            </p:cNvPr>
            <p:cNvSpPr/>
            <p:nvPr userDrawn="1"/>
          </p:nvSpPr>
          <p:spPr>
            <a:xfrm>
              <a:off x="7293932" y="6192921"/>
              <a:ext cx="1754452" cy="547750"/>
            </a:xfrm>
            <a:prstGeom prst="roundRect">
              <a:avLst>
                <a:gd name="adj" fmla="val 0"/>
              </a:avLst>
            </a:prstGeom>
            <a:no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solidFill>
                  <a:srgbClr val="00B0F0"/>
                </a:solidFill>
              </a:endParaRPr>
            </a:p>
          </p:txBody>
        </p:sp>
        <p:sp>
          <p:nvSpPr>
            <p:cNvPr id="15" name="テキスト ボックス 14">
              <a:extLst>
                <a:ext uri="{FF2B5EF4-FFF2-40B4-BE49-F238E27FC236}">
                  <a16:creationId xmlns:a16="http://schemas.microsoft.com/office/drawing/2014/main" id="{1E7AC32D-779D-6244-89FC-16E73E165592}"/>
                </a:ext>
              </a:extLst>
            </p:cNvPr>
            <p:cNvSpPr txBox="1"/>
            <p:nvPr userDrawn="1"/>
          </p:nvSpPr>
          <p:spPr>
            <a:xfrm>
              <a:off x="7293932" y="6192921"/>
              <a:ext cx="883575" cy="200055"/>
            </a:xfrm>
            <a:prstGeom prst="rect">
              <a:avLst/>
            </a:prstGeom>
            <a:noFill/>
          </p:spPr>
          <p:txBody>
            <a:bodyPr wrap="none" rtlCol="0">
              <a:spAutoFit/>
            </a:bodyPr>
            <a:lstStyle/>
            <a:p>
              <a:r>
                <a:rPr kumimoji="1" lang="en-US" altLang="ja-JP" sz="700" b="0" u="none"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J-TLAC</a:t>
              </a:r>
              <a:r>
                <a:rPr kumimoji="1" lang="ja-JP" altLang="en-US" sz="700" b="0" u="none"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入会年月</a:t>
              </a:r>
            </a:p>
          </p:txBody>
        </p:sp>
        <p:sp>
          <p:nvSpPr>
            <p:cNvPr id="16" name="テキスト ボックス 15">
              <a:extLst>
                <a:ext uri="{FF2B5EF4-FFF2-40B4-BE49-F238E27FC236}">
                  <a16:creationId xmlns:a16="http://schemas.microsoft.com/office/drawing/2014/main" id="{9F5DC9AB-5973-B14D-BE13-C52A90FDC6DC}"/>
                </a:ext>
              </a:extLst>
            </p:cNvPr>
            <p:cNvSpPr txBox="1"/>
            <p:nvPr userDrawn="1"/>
          </p:nvSpPr>
          <p:spPr>
            <a:xfrm>
              <a:off x="4598498" y="6454230"/>
              <a:ext cx="595035" cy="231730"/>
            </a:xfrm>
            <a:prstGeom prst="rect">
              <a:avLst/>
            </a:prstGeom>
            <a:noFill/>
          </p:spPr>
          <p:txBody>
            <a:bodyPr wrap="none" rtlCol="0">
              <a:spAutoFit/>
            </a:bodyPr>
            <a:lstStyle/>
            <a:p>
              <a:pPr>
                <a:lnSpc>
                  <a:spcPts val="1160"/>
                </a:lnSpc>
              </a:pPr>
              <a:r>
                <a:rPr kumimoji="1" lang="ja-JP" altLang="en-US" sz="800" b="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a:t>
              </a:r>
              <a:r>
                <a:rPr kumimoji="1" lang="en-US" altLang="ja-JP" sz="800" b="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E-mail</a:t>
              </a:r>
              <a:endParaRPr lang="en-US" altLang="ja-JP" sz="800" b="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cs typeface="Hiragino Kaku Gothic Pro W3" charset="-128"/>
              </a:endParaRPr>
            </a:p>
          </p:txBody>
        </p:sp>
        <p:sp>
          <p:nvSpPr>
            <p:cNvPr id="17" name="テキスト ボックス 16">
              <a:extLst>
                <a:ext uri="{FF2B5EF4-FFF2-40B4-BE49-F238E27FC236}">
                  <a16:creationId xmlns:a16="http://schemas.microsoft.com/office/drawing/2014/main" id="{985B016E-126D-774E-9022-830EC02C2430}"/>
                </a:ext>
              </a:extLst>
            </p:cNvPr>
            <p:cNvSpPr txBox="1"/>
            <p:nvPr userDrawn="1"/>
          </p:nvSpPr>
          <p:spPr>
            <a:xfrm>
              <a:off x="7838600" y="6405218"/>
              <a:ext cx="761747" cy="261610"/>
            </a:xfrm>
            <a:prstGeom prst="rect">
              <a:avLst/>
            </a:prstGeom>
            <a:noFill/>
          </p:spPr>
          <p:txBody>
            <a:bodyPr wrap="none" rtlCol="0">
              <a:spAutoFit/>
            </a:bodyPr>
            <a:lstStyle/>
            <a:p>
              <a:r>
                <a:rPr kumimoji="1" lang="ja-JP" altLang="en-US" sz="1100" b="1"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年　　月</a:t>
              </a:r>
            </a:p>
          </p:txBody>
        </p:sp>
        <p:sp>
          <p:nvSpPr>
            <p:cNvPr id="18" name="正方形/長方形 17">
              <a:extLst>
                <a:ext uri="{FF2B5EF4-FFF2-40B4-BE49-F238E27FC236}">
                  <a16:creationId xmlns:a16="http://schemas.microsoft.com/office/drawing/2014/main" id="{1E9D0B34-B82E-E642-A961-B725677E743B}"/>
                </a:ext>
              </a:extLst>
            </p:cNvPr>
            <p:cNvSpPr/>
            <p:nvPr userDrawn="1"/>
          </p:nvSpPr>
          <p:spPr>
            <a:xfrm>
              <a:off x="33315" y="6117675"/>
              <a:ext cx="992579" cy="230832"/>
            </a:xfrm>
            <a:prstGeom prst="rect">
              <a:avLst/>
            </a:prstGeom>
          </p:spPr>
          <p:txBody>
            <a:bodyPr wrap="none">
              <a:spAutoFit/>
            </a:bodyPr>
            <a:lstStyle/>
            <a:p>
              <a:r>
                <a:rPr kumimoji="1" lang="ja-JP" altLang="en-US" sz="900" b="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□事業所所在地</a:t>
              </a:r>
              <a:endParaRPr lang="ja-JP" altLang="en-US" sz="900" dirty="0">
                <a:solidFill>
                  <a:schemeClr val="tx1">
                    <a:lumMod val="75000"/>
                    <a:lumOff val="25000"/>
                  </a:schemeClr>
                </a:solidFill>
              </a:endParaRPr>
            </a:p>
          </p:txBody>
        </p:sp>
        <p:sp>
          <p:nvSpPr>
            <p:cNvPr id="19" name="角丸四角形 18">
              <a:extLst>
                <a:ext uri="{FF2B5EF4-FFF2-40B4-BE49-F238E27FC236}">
                  <a16:creationId xmlns:a16="http://schemas.microsoft.com/office/drawing/2014/main" id="{77BD2D9F-6B75-A545-8D90-AB7FA37D6320}"/>
                </a:ext>
              </a:extLst>
            </p:cNvPr>
            <p:cNvSpPr/>
            <p:nvPr userDrawn="1"/>
          </p:nvSpPr>
          <p:spPr>
            <a:xfrm>
              <a:off x="131263" y="6384601"/>
              <a:ext cx="4418912" cy="273875"/>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solidFill>
                  <a:srgbClr val="00B0F0"/>
                </a:solidFill>
              </a:endParaRPr>
            </a:p>
          </p:txBody>
        </p:sp>
        <p:sp>
          <p:nvSpPr>
            <p:cNvPr id="20" name="正方形/長方形 19">
              <a:extLst>
                <a:ext uri="{FF2B5EF4-FFF2-40B4-BE49-F238E27FC236}">
                  <a16:creationId xmlns:a16="http://schemas.microsoft.com/office/drawing/2014/main" id="{F43B4478-BCC1-724D-B289-751F3EE3FB8C}"/>
                </a:ext>
              </a:extLst>
            </p:cNvPr>
            <p:cNvSpPr/>
            <p:nvPr userDrawn="1"/>
          </p:nvSpPr>
          <p:spPr>
            <a:xfrm>
              <a:off x="33315" y="6405218"/>
              <a:ext cx="1338828" cy="230832"/>
            </a:xfrm>
            <a:prstGeom prst="rect">
              <a:avLst/>
            </a:prstGeom>
          </p:spPr>
          <p:txBody>
            <a:bodyPr wrap="none">
              <a:spAutoFit/>
            </a:bodyPr>
            <a:lstStyle/>
            <a:p>
              <a:r>
                <a:rPr kumimoji="1" lang="ja-JP" altLang="en-US" sz="900" b="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□記入者（フリガナ）</a:t>
              </a:r>
              <a:endParaRPr lang="ja-JP" altLang="en-US" sz="900" dirty="0">
                <a:solidFill>
                  <a:schemeClr val="tx1">
                    <a:lumMod val="75000"/>
                    <a:lumOff val="25000"/>
                  </a:schemeClr>
                </a:solidFill>
              </a:endParaRPr>
            </a:p>
          </p:txBody>
        </p:sp>
        <p:cxnSp>
          <p:nvCxnSpPr>
            <p:cNvPr id="21" name="直線コネクタ 20">
              <a:extLst>
                <a:ext uri="{FF2B5EF4-FFF2-40B4-BE49-F238E27FC236}">
                  <a16:creationId xmlns:a16="http://schemas.microsoft.com/office/drawing/2014/main" id="{954D3C63-42D0-C944-97E5-811A398592FC}"/>
                </a:ext>
              </a:extLst>
            </p:cNvPr>
            <p:cNvCxnSpPr>
              <a:cxnSpLocks/>
            </p:cNvCxnSpPr>
            <p:nvPr userDrawn="1"/>
          </p:nvCxnSpPr>
          <p:spPr>
            <a:xfrm flipV="1">
              <a:off x="131262" y="6371360"/>
              <a:ext cx="4418913" cy="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37053AE8-108F-554D-9DFD-AE903E7F90A0}"/>
                </a:ext>
              </a:extLst>
            </p:cNvPr>
            <p:cNvCxnSpPr>
              <a:cxnSpLocks/>
            </p:cNvCxnSpPr>
            <p:nvPr userDrawn="1"/>
          </p:nvCxnSpPr>
          <p:spPr>
            <a:xfrm flipV="1">
              <a:off x="131261" y="6678053"/>
              <a:ext cx="4418913" cy="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3" name="正方形/長方形 22">
              <a:extLst>
                <a:ext uri="{FF2B5EF4-FFF2-40B4-BE49-F238E27FC236}">
                  <a16:creationId xmlns:a16="http://schemas.microsoft.com/office/drawing/2014/main" id="{30AEF7F6-BA5D-A741-8D78-F2453E3EF804}"/>
                </a:ext>
              </a:extLst>
            </p:cNvPr>
            <p:cNvSpPr/>
            <p:nvPr userDrawn="1"/>
          </p:nvSpPr>
          <p:spPr>
            <a:xfrm>
              <a:off x="4598498" y="6169600"/>
              <a:ext cx="486030" cy="215444"/>
            </a:xfrm>
            <a:prstGeom prst="rect">
              <a:avLst/>
            </a:prstGeom>
          </p:spPr>
          <p:txBody>
            <a:bodyPr wrap="none">
              <a:spAutoFit/>
            </a:bodyPr>
            <a:lstStyle/>
            <a:p>
              <a:r>
                <a:rPr kumimoji="1" lang="ja-JP" altLang="en-US" sz="800" b="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a:t>
              </a:r>
              <a:r>
                <a:rPr kumimoji="1" lang="en-US" altLang="ja-JP" sz="800" b="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TEL</a:t>
              </a:r>
              <a:endParaRPr lang="ja-JP" altLang="en-US" sz="800" dirty="0">
                <a:solidFill>
                  <a:schemeClr val="tx1">
                    <a:lumMod val="75000"/>
                    <a:lumOff val="25000"/>
                  </a:schemeClr>
                </a:solidFill>
              </a:endParaRPr>
            </a:p>
          </p:txBody>
        </p:sp>
        <p:sp>
          <p:nvSpPr>
            <p:cNvPr id="24" name="正方形/長方形 23">
              <a:extLst>
                <a:ext uri="{FF2B5EF4-FFF2-40B4-BE49-F238E27FC236}">
                  <a16:creationId xmlns:a16="http://schemas.microsoft.com/office/drawing/2014/main" id="{36B5D085-9B33-694F-8622-F3D103C10057}"/>
                </a:ext>
              </a:extLst>
            </p:cNvPr>
            <p:cNvSpPr/>
            <p:nvPr userDrawn="1"/>
          </p:nvSpPr>
          <p:spPr>
            <a:xfrm>
              <a:off x="5858296" y="6169600"/>
              <a:ext cx="506870" cy="215444"/>
            </a:xfrm>
            <a:prstGeom prst="rect">
              <a:avLst/>
            </a:prstGeom>
          </p:spPr>
          <p:txBody>
            <a:bodyPr wrap="none">
              <a:spAutoFit/>
            </a:bodyPr>
            <a:lstStyle/>
            <a:p>
              <a:r>
                <a:rPr kumimoji="1" lang="ja-JP" altLang="en-US" sz="800" b="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a:t>
              </a:r>
              <a:r>
                <a:rPr kumimoji="1" lang="en-US" altLang="ja-JP" sz="800" b="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FAX</a:t>
              </a:r>
              <a:endParaRPr lang="ja-JP" altLang="en-US" sz="800" dirty="0">
                <a:solidFill>
                  <a:schemeClr val="tx1">
                    <a:lumMod val="75000"/>
                    <a:lumOff val="25000"/>
                  </a:schemeClr>
                </a:solidFill>
              </a:endParaRPr>
            </a:p>
          </p:txBody>
        </p:sp>
        <p:cxnSp>
          <p:nvCxnSpPr>
            <p:cNvPr id="25" name="直線コネクタ 24">
              <a:extLst>
                <a:ext uri="{FF2B5EF4-FFF2-40B4-BE49-F238E27FC236}">
                  <a16:creationId xmlns:a16="http://schemas.microsoft.com/office/drawing/2014/main" id="{AC07328F-A2D1-C840-8C2E-95739A5074CE}"/>
                </a:ext>
              </a:extLst>
            </p:cNvPr>
            <p:cNvCxnSpPr>
              <a:cxnSpLocks/>
            </p:cNvCxnSpPr>
            <p:nvPr userDrawn="1"/>
          </p:nvCxnSpPr>
          <p:spPr>
            <a:xfrm flipV="1">
              <a:off x="4686279" y="6384393"/>
              <a:ext cx="2450796" cy="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19EADD9F-64E2-104F-A968-1E2F766CA9CF}"/>
                </a:ext>
              </a:extLst>
            </p:cNvPr>
            <p:cNvCxnSpPr>
              <a:cxnSpLocks/>
            </p:cNvCxnSpPr>
            <p:nvPr userDrawn="1"/>
          </p:nvCxnSpPr>
          <p:spPr>
            <a:xfrm flipV="1">
              <a:off x="4686279" y="6693473"/>
              <a:ext cx="2450796" cy="1"/>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7" name="正方形/長方形 26">
              <a:extLst>
                <a:ext uri="{FF2B5EF4-FFF2-40B4-BE49-F238E27FC236}">
                  <a16:creationId xmlns:a16="http://schemas.microsoft.com/office/drawing/2014/main" id="{698B05A2-F566-4942-BD6D-05B5A933D506}"/>
                </a:ext>
              </a:extLst>
            </p:cNvPr>
            <p:cNvSpPr/>
            <p:nvPr userDrawn="1"/>
          </p:nvSpPr>
          <p:spPr>
            <a:xfrm>
              <a:off x="122190" y="847164"/>
              <a:ext cx="1848631" cy="264431"/>
            </a:xfrm>
            <a:prstGeom prst="rect">
              <a:avLst/>
            </a:prstGeom>
          </p:spPr>
          <p:txBody>
            <a:bodyPr wrap="square" tIns="0" bIns="0" anchor="ctr">
              <a:spAutoFit/>
            </a:bodyPr>
            <a:lstStyle/>
            <a:p>
              <a:pPr algn="l">
                <a:lnSpc>
                  <a:spcPts val="2460"/>
                </a:lnSpc>
              </a:pPr>
              <a:r>
                <a:rPr lang="ja-JP" altLang="en-US" sz="800" b="0"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rPr>
                <a:t>ソリューションの概要</a:t>
              </a:r>
              <a:endParaRPr lang="en-US" altLang="ja-JP" sz="1100" b="0"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endParaRPr>
            </a:p>
          </p:txBody>
        </p:sp>
        <p:sp>
          <p:nvSpPr>
            <p:cNvPr id="28" name="角丸四角形 27">
              <a:extLst>
                <a:ext uri="{FF2B5EF4-FFF2-40B4-BE49-F238E27FC236}">
                  <a16:creationId xmlns:a16="http://schemas.microsoft.com/office/drawing/2014/main" id="{3862EAEF-160F-4842-9D6C-6CB5210EA624}"/>
                </a:ext>
              </a:extLst>
            </p:cNvPr>
            <p:cNvSpPr/>
            <p:nvPr userDrawn="1"/>
          </p:nvSpPr>
          <p:spPr>
            <a:xfrm>
              <a:off x="131264" y="888862"/>
              <a:ext cx="8917120" cy="715528"/>
            </a:xfrm>
            <a:prstGeom prst="roundRect">
              <a:avLst>
                <a:gd name="adj" fmla="val 0"/>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sp>
          <p:nvSpPr>
            <p:cNvPr id="29" name="角丸四角形 28">
              <a:extLst>
                <a:ext uri="{FF2B5EF4-FFF2-40B4-BE49-F238E27FC236}">
                  <a16:creationId xmlns:a16="http://schemas.microsoft.com/office/drawing/2014/main" id="{EC641EE6-22A1-4447-AE29-63638526F9A7}"/>
                </a:ext>
              </a:extLst>
            </p:cNvPr>
            <p:cNvSpPr/>
            <p:nvPr userDrawn="1"/>
          </p:nvSpPr>
          <p:spPr>
            <a:xfrm>
              <a:off x="131265" y="131601"/>
              <a:ext cx="4056360" cy="751615"/>
            </a:xfrm>
            <a:prstGeom prst="roundRect">
              <a:avLst>
                <a:gd name="adj" fmla="val 0"/>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sp>
          <p:nvSpPr>
            <p:cNvPr id="30" name="正方形/長方形 29">
              <a:extLst>
                <a:ext uri="{FF2B5EF4-FFF2-40B4-BE49-F238E27FC236}">
                  <a16:creationId xmlns:a16="http://schemas.microsoft.com/office/drawing/2014/main" id="{0DB8F91F-7F23-7446-A737-397C99E0140F}"/>
                </a:ext>
              </a:extLst>
            </p:cNvPr>
            <p:cNvSpPr/>
            <p:nvPr userDrawn="1"/>
          </p:nvSpPr>
          <p:spPr>
            <a:xfrm>
              <a:off x="131264" y="97720"/>
              <a:ext cx="1848631" cy="264431"/>
            </a:xfrm>
            <a:prstGeom prst="rect">
              <a:avLst/>
            </a:prstGeom>
          </p:spPr>
          <p:txBody>
            <a:bodyPr wrap="square" tIns="0" bIns="0" anchor="ctr">
              <a:spAutoFit/>
            </a:bodyPr>
            <a:lstStyle/>
            <a:p>
              <a:pPr algn="l">
                <a:lnSpc>
                  <a:spcPts val="2460"/>
                </a:lnSpc>
              </a:pPr>
              <a:r>
                <a:rPr lang="ja-JP" altLang="en-US" sz="800" b="0"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rPr>
                <a:t>ソリューションの名称</a:t>
              </a:r>
              <a:endParaRPr lang="en-US" altLang="ja-JP" sz="1100" b="0"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endParaRPr>
            </a:p>
          </p:txBody>
        </p:sp>
        <p:sp>
          <p:nvSpPr>
            <p:cNvPr id="31" name="テキスト ボックス 30">
              <a:extLst>
                <a:ext uri="{FF2B5EF4-FFF2-40B4-BE49-F238E27FC236}">
                  <a16:creationId xmlns:a16="http://schemas.microsoft.com/office/drawing/2014/main" id="{95A84641-D7CF-9443-B304-07353B5B34F3}"/>
                </a:ext>
              </a:extLst>
            </p:cNvPr>
            <p:cNvSpPr txBox="1"/>
            <p:nvPr userDrawn="1"/>
          </p:nvSpPr>
          <p:spPr>
            <a:xfrm>
              <a:off x="4187627" y="189657"/>
              <a:ext cx="3468532" cy="230832"/>
            </a:xfrm>
            <a:prstGeom prst="rect">
              <a:avLst/>
            </a:prstGeom>
            <a:noFill/>
          </p:spPr>
          <p:txBody>
            <a:bodyPr wrap="square" rtlCol="0">
              <a:spAutoFit/>
            </a:bodyPr>
            <a:lstStyle/>
            <a:p>
              <a:r>
                <a:rPr lang="ja-JP" altLang="en-US" sz="900" dirty="0">
                  <a:solidFill>
                    <a:schemeClr val="tx1">
                      <a:lumMod val="75000"/>
                      <a:lumOff val="25000"/>
                    </a:schemeClr>
                  </a:solidFill>
                  <a:latin typeface="Hiragino Maru Gothic Pro W4" panose="020F0400000000000000" pitchFamily="34" charset="-128"/>
                  <a:ea typeface="Hiragino Maru Gothic Pro W4" panose="020F0400000000000000" pitchFamily="34" charset="-128"/>
                </a:rPr>
                <a:t>□訪日前プラン　□訪日中プラン　□訪日後プラン</a:t>
              </a:r>
            </a:p>
          </p:txBody>
        </p:sp>
        <p:sp>
          <p:nvSpPr>
            <p:cNvPr id="32" name="角丸四角形 31">
              <a:extLst>
                <a:ext uri="{FF2B5EF4-FFF2-40B4-BE49-F238E27FC236}">
                  <a16:creationId xmlns:a16="http://schemas.microsoft.com/office/drawing/2014/main" id="{E246F8F0-44FE-2D4F-96F8-1C82551A0E7A}"/>
                </a:ext>
              </a:extLst>
            </p:cNvPr>
            <p:cNvSpPr/>
            <p:nvPr userDrawn="1"/>
          </p:nvSpPr>
          <p:spPr>
            <a:xfrm>
              <a:off x="4187626" y="131601"/>
              <a:ext cx="3341341" cy="376294"/>
            </a:xfrm>
            <a:prstGeom prst="roundRect">
              <a:avLst>
                <a:gd name="adj" fmla="val 0"/>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sp>
          <p:nvSpPr>
            <p:cNvPr id="33" name="角丸四角形 32">
              <a:extLst>
                <a:ext uri="{FF2B5EF4-FFF2-40B4-BE49-F238E27FC236}">
                  <a16:creationId xmlns:a16="http://schemas.microsoft.com/office/drawing/2014/main" id="{0E685CD5-3CD2-E445-9AFB-AAD9B9B765DD}"/>
                </a:ext>
              </a:extLst>
            </p:cNvPr>
            <p:cNvSpPr/>
            <p:nvPr userDrawn="1"/>
          </p:nvSpPr>
          <p:spPr>
            <a:xfrm>
              <a:off x="7530239" y="131601"/>
              <a:ext cx="1518146" cy="752321"/>
            </a:xfrm>
            <a:prstGeom prst="roundRect">
              <a:avLst>
                <a:gd name="adj" fmla="val 0"/>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sp>
          <p:nvSpPr>
            <p:cNvPr id="34" name="正方形/長方形 33">
              <a:extLst>
                <a:ext uri="{FF2B5EF4-FFF2-40B4-BE49-F238E27FC236}">
                  <a16:creationId xmlns:a16="http://schemas.microsoft.com/office/drawing/2014/main" id="{7A78CB5D-8D4A-E64E-8632-37EFD89BB28D}"/>
                </a:ext>
              </a:extLst>
            </p:cNvPr>
            <p:cNvSpPr/>
            <p:nvPr userDrawn="1"/>
          </p:nvSpPr>
          <p:spPr>
            <a:xfrm>
              <a:off x="4191856" y="511825"/>
              <a:ext cx="716645" cy="264431"/>
            </a:xfrm>
            <a:prstGeom prst="rect">
              <a:avLst/>
            </a:prstGeom>
          </p:spPr>
          <p:txBody>
            <a:bodyPr wrap="square" tIns="0" bIns="0" anchor="ctr">
              <a:spAutoFit/>
            </a:bodyPr>
            <a:lstStyle/>
            <a:p>
              <a:pPr algn="l">
                <a:lnSpc>
                  <a:spcPts val="2460"/>
                </a:lnSpc>
              </a:pPr>
              <a:r>
                <a:rPr lang="ja-JP" altLang="en-US" sz="800" b="0"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rPr>
                <a:t>社名</a:t>
              </a:r>
              <a:endParaRPr lang="en-US" altLang="ja-JP" sz="1100" b="0"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endParaRPr>
            </a:p>
          </p:txBody>
        </p:sp>
        <p:sp>
          <p:nvSpPr>
            <p:cNvPr id="35" name="正方形/長方形 34">
              <a:extLst>
                <a:ext uri="{FF2B5EF4-FFF2-40B4-BE49-F238E27FC236}">
                  <a16:creationId xmlns:a16="http://schemas.microsoft.com/office/drawing/2014/main" id="{D1D513C1-60E8-9948-AB81-A7CCADBDEC79}"/>
                </a:ext>
              </a:extLst>
            </p:cNvPr>
            <p:cNvSpPr/>
            <p:nvPr userDrawn="1"/>
          </p:nvSpPr>
          <p:spPr>
            <a:xfrm>
              <a:off x="7623029" y="91006"/>
              <a:ext cx="722661" cy="264431"/>
            </a:xfrm>
            <a:prstGeom prst="rect">
              <a:avLst/>
            </a:prstGeom>
          </p:spPr>
          <p:txBody>
            <a:bodyPr wrap="square" lIns="0" tIns="0" rIns="0" bIns="0" anchor="ctr">
              <a:spAutoFit/>
            </a:bodyPr>
            <a:lstStyle/>
            <a:p>
              <a:pPr algn="l">
                <a:lnSpc>
                  <a:spcPts val="2460"/>
                </a:lnSpc>
              </a:pPr>
              <a:r>
                <a:rPr lang="ja-JP" altLang="en-US" sz="800" b="0"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rPr>
                <a:t>会社ロゴ</a:t>
              </a:r>
              <a:endParaRPr lang="en-US" altLang="ja-JP" sz="1100" b="0"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endParaRPr>
            </a:p>
          </p:txBody>
        </p:sp>
        <p:sp>
          <p:nvSpPr>
            <p:cNvPr id="36" name="角丸四角形 35">
              <a:extLst>
                <a:ext uri="{FF2B5EF4-FFF2-40B4-BE49-F238E27FC236}">
                  <a16:creationId xmlns:a16="http://schemas.microsoft.com/office/drawing/2014/main" id="{F0B31084-E85E-9A44-8085-8FB478EEF7A4}"/>
                </a:ext>
              </a:extLst>
            </p:cNvPr>
            <p:cNvSpPr/>
            <p:nvPr userDrawn="1"/>
          </p:nvSpPr>
          <p:spPr>
            <a:xfrm>
              <a:off x="7528203" y="889667"/>
              <a:ext cx="1520181" cy="713917"/>
            </a:xfrm>
            <a:prstGeom prst="roundRect">
              <a:avLst>
                <a:gd name="adj" fmla="val 0"/>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srgbClr val="00B0F0"/>
                </a:solidFill>
              </a:endParaRPr>
            </a:p>
          </p:txBody>
        </p:sp>
        <p:sp>
          <p:nvSpPr>
            <p:cNvPr id="37" name="正方形/長方形 36">
              <a:extLst>
                <a:ext uri="{FF2B5EF4-FFF2-40B4-BE49-F238E27FC236}">
                  <a16:creationId xmlns:a16="http://schemas.microsoft.com/office/drawing/2014/main" id="{23B88923-B48B-244A-8C1A-3045A13D408D}"/>
                </a:ext>
              </a:extLst>
            </p:cNvPr>
            <p:cNvSpPr/>
            <p:nvPr userDrawn="1"/>
          </p:nvSpPr>
          <p:spPr>
            <a:xfrm>
              <a:off x="7598839" y="807010"/>
              <a:ext cx="1111158" cy="429655"/>
            </a:xfrm>
            <a:prstGeom prst="rect">
              <a:avLst/>
            </a:prstGeom>
          </p:spPr>
          <p:txBody>
            <a:bodyPr wrap="square" lIns="0" tIns="0" rIns="0" bIns="108000" anchor="ctr">
              <a:spAutoFit/>
            </a:bodyPr>
            <a:lstStyle/>
            <a:p>
              <a:pPr algn="l">
                <a:lnSpc>
                  <a:spcPts val="2460"/>
                </a:lnSpc>
              </a:pPr>
              <a:r>
                <a:rPr lang="ja-JP" altLang="en-US" sz="800" b="0"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rPr>
                <a:t>サービスブランドロゴ</a:t>
              </a:r>
              <a:endParaRPr lang="en-US" altLang="ja-JP" sz="1100" b="0" i="0" u="none" strike="noStrike" dirty="0">
                <a:solidFill>
                  <a:schemeClr val="tx1">
                    <a:lumMod val="75000"/>
                    <a:lumOff val="25000"/>
                  </a:schemeClr>
                </a:solidFill>
                <a:effectLst/>
                <a:latin typeface="Hiragino Maru Gothic Pro W4" panose="020F0400000000000000" pitchFamily="34" charset="-128"/>
                <a:ea typeface="Hiragino Maru Gothic Pro W4" panose="020F0400000000000000" pitchFamily="34" charset="-128"/>
              </a:endParaRPr>
            </a:p>
          </p:txBody>
        </p:sp>
      </p:grpSp>
    </p:spTree>
    <p:extLst>
      <p:ext uri="{BB962C8B-B14F-4D97-AF65-F5344CB8AC3E}">
        <p14:creationId xmlns:p14="http://schemas.microsoft.com/office/powerpoint/2010/main" val="24791095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0869263"/>
      </p:ext>
    </p:extLst>
  </p:cSld>
  <p:clrMap bg1="lt1" tx1="dk1" bg2="lt2" tx2="dk2" accent1="accent1" accent2="accent2" accent3="accent3" accent4="accent4" accent5="accent5" accent6="accent6" hlink="hlink" folHlink="folHlink"/>
  <p:sldLayoutIdLst>
    <p:sldLayoutId id="2147483710" r:id="rId1"/>
    <p:sldLayoutId id="2147483712" r:id="rId2"/>
    <p:sldLayoutId id="2147483711" r:id="rId3"/>
  </p:sldLayoutIdLst>
  <p:hf hdr="0" ftr="0" dt="0"/>
  <p:txStyles>
    <p:titleStyle>
      <a:lvl1pPr algn="ctr" defTabSz="457200" rtl="0" eaLnBrk="1" latinLnBrk="0" hangingPunct="1">
        <a:spcBef>
          <a:spcPct val="0"/>
        </a:spcBef>
        <a:buNone/>
        <a:defRPr kumimoji="1" sz="1200" b="0" i="0" kern="1200">
          <a:solidFill>
            <a:srgbClr val="282828"/>
          </a:solidFill>
          <a:latin typeface="みんなの文字ゴStd L"/>
          <a:ea typeface="みんなの文字ゴStd L"/>
          <a:cs typeface="みんなの文字ゴStd L"/>
        </a:defRPr>
      </a:lvl1pPr>
    </p:titleStyle>
    <p:bodyStyle>
      <a:lvl1pPr marL="342900" indent="-342900" algn="l" defTabSz="457200" rtl="0" eaLnBrk="1" latinLnBrk="0" hangingPunct="1">
        <a:spcBef>
          <a:spcPct val="20000"/>
        </a:spcBef>
        <a:buFont typeface="Arial"/>
        <a:buChar char="•"/>
        <a:defRPr kumimoji="1" sz="1200" kern="1200">
          <a:solidFill>
            <a:srgbClr val="282828"/>
          </a:solidFill>
          <a:latin typeface="みんなの文字ゴStd L"/>
          <a:ea typeface="みんなの文字ゴStd L"/>
          <a:cs typeface="+mn-cs"/>
        </a:defRPr>
      </a:lvl1pPr>
      <a:lvl2pPr marL="742950" indent="-285750" algn="l" defTabSz="457200" rtl="0" eaLnBrk="1" latinLnBrk="0" hangingPunct="1">
        <a:spcBef>
          <a:spcPct val="20000"/>
        </a:spcBef>
        <a:buFont typeface="Arial"/>
        <a:buChar char="–"/>
        <a:defRPr kumimoji="1" sz="1200" kern="1200">
          <a:solidFill>
            <a:srgbClr val="282828"/>
          </a:solidFill>
          <a:latin typeface="みんなの文字ゴStd L"/>
          <a:ea typeface="みんなの文字ゴStd L"/>
          <a:cs typeface="+mn-cs"/>
        </a:defRPr>
      </a:lvl2pPr>
      <a:lvl3pPr marL="1143000" indent="-228600" algn="l" defTabSz="457200" rtl="0" eaLnBrk="1" latinLnBrk="0" hangingPunct="1">
        <a:spcBef>
          <a:spcPct val="20000"/>
        </a:spcBef>
        <a:buFont typeface="Arial"/>
        <a:buChar char="•"/>
        <a:defRPr kumimoji="1" sz="1200" kern="1200">
          <a:solidFill>
            <a:srgbClr val="282828"/>
          </a:solidFill>
          <a:latin typeface="みんなの文字ゴStd L"/>
          <a:ea typeface="みんなの文字ゴStd L"/>
          <a:cs typeface="+mn-cs"/>
        </a:defRPr>
      </a:lvl3pPr>
      <a:lvl4pPr marL="1600200" indent="-228600" algn="l" defTabSz="457200" rtl="0" eaLnBrk="1" latinLnBrk="0" hangingPunct="1">
        <a:spcBef>
          <a:spcPct val="20000"/>
        </a:spcBef>
        <a:buFont typeface="Arial"/>
        <a:buChar char="–"/>
        <a:defRPr kumimoji="1" sz="1200" kern="1200">
          <a:solidFill>
            <a:srgbClr val="282828"/>
          </a:solidFill>
          <a:latin typeface="みんなの文字ゴStd L"/>
          <a:ea typeface="みんなの文字ゴStd L"/>
          <a:cs typeface="+mn-cs"/>
        </a:defRPr>
      </a:lvl4pPr>
      <a:lvl5pPr marL="2057400" indent="-228600" algn="l" defTabSz="457200" rtl="0" eaLnBrk="1" latinLnBrk="0" hangingPunct="1">
        <a:spcBef>
          <a:spcPct val="20000"/>
        </a:spcBef>
        <a:buFont typeface="Arial"/>
        <a:buChar char="»"/>
        <a:defRPr kumimoji="1" sz="1200" kern="1200">
          <a:solidFill>
            <a:srgbClr val="282828"/>
          </a:solidFill>
          <a:latin typeface="みんなの文字ゴStd L"/>
          <a:ea typeface="みんなの文字ゴStd L"/>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37A8116-6936-6743-9A34-2165E995F359}"/>
              </a:ext>
            </a:extLst>
          </p:cNvPr>
          <p:cNvSpPr txBox="1"/>
          <p:nvPr/>
        </p:nvSpPr>
        <p:spPr>
          <a:xfrm>
            <a:off x="1226772" y="5911147"/>
            <a:ext cx="2037290" cy="439127"/>
          </a:xfrm>
          <a:prstGeom prst="rect">
            <a:avLst/>
          </a:prstGeom>
          <a:noFill/>
          <a:ln>
            <a:noFill/>
          </a:ln>
        </p:spPr>
        <p:txBody>
          <a:bodyPr wrap="square" lIns="144000" tIns="144000" rIns="144000" bIns="108000" rtlCol="0">
            <a:spAutoFit/>
          </a:bodyPr>
          <a:lstStyle/>
          <a:p>
            <a:r>
              <a:rPr kumimoji="1" lang="en-US" altLang="ja-JP" sz="1200" dirty="0">
                <a:latin typeface="+mn-ea"/>
              </a:rPr>
              <a:t>E-mail</a:t>
            </a:r>
            <a:r>
              <a:rPr kumimoji="1" lang="ja-JP" altLang="en-US" sz="1200" dirty="0">
                <a:latin typeface="+mn-ea"/>
              </a:rPr>
              <a:t>：</a:t>
            </a:r>
            <a:r>
              <a:rPr kumimoji="1" lang="en-US" altLang="ja-JP" sz="1200" dirty="0" err="1">
                <a:latin typeface="+mn-ea"/>
              </a:rPr>
              <a:t>info@j-tlac</a:t>
            </a:r>
            <a:r>
              <a:rPr lang="en-US" altLang="ja-JP" sz="1200" dirty="0" err="1">
                <a:latin typeface="+mn-ea"/>
              </a:rPr>
              <a:t>.jp</a:t>
            </a:r>
            <a:endParaRPr kumimoji="1" lang="ja-JP" altLang="en-US" sz="1200" dirty="0">
              <a:latin typeface="+mn-ea"/>
            </a:endParaRPr>
          </a:p>
        </p:txBody>
      </p:sp>
    </p:spTree>
    <p:extLst>
      <p:ext uri="{BB962C8B-B14F-4D97-AF65-F5344CB8AC3E}">
        <p14:creationId xmlns:p14="http://schemas.microsoft.com/office/powerpoint/2010/main" val="105358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574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2779364"/>
      </p:ext>
    </p:extLst>
  </p:cSld>
  <p:clrMapOvr>
    <a:masterClrMapping/>
  </p:clrMapOvr>
</p:sld>
</file>

<file path=ppt/theme/theme1.xml><?xml version="1.0" encoding="utf-8"?>
<a:theme xmlns:a="http://schemas.openxmlformats.org/drawingml/2006/main" name="デモ動画構成2014.10.31">
  <a:themeElements>
    <a:clrScheme name="ユーザー定義 1">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10794</TotalTime>
  <Words>8</Words>
  <Application>Microsoft Macintosh PowerPoint</Application>
  <PresentationFormat>A4 210 x 297 mm</PresentationFormat>
  <Paragraphs>2</Paragraphs>
  <Slides>3</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3</vt:i4>
      </vt:variant>
    </vt:vector>
  </HeadingPairs>
  <TitlesOfParts>
    <vt:vector size="14" baseType="lpstr">
      <vt:lpstr>Hiragino Kaku Gothic Pro W3</vt:lpstr>
      <vt:lpstr>Hiragino Kaku Gothic Std W8</vt:lpstr>
      <vt:lpstr>Hiragino Maru Gothic Pro W4</vt:lpstr>
      <vt:lpstr>みんなの文字ゴStd L</vt:lpstr>
      <vt:lpstr>メイリオ</vt:lpstr>
      <vt:lpstr>Yu Gothic</vt:lpstr>
      <vt:lpstr>Arial</vt:lpstr>
      <vt:lpstr>Bauhaus 93</vt:lpstr>
      <vt:lpstr>Braggadocio</vt:lpstr>
      <vt:lpstr>Calibri</vt:lpstr>
      <vt:lpstr>デモ動画構成2014.10.31</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大場靖隆</dc:creator>
  <cp:lastModifiedBy>竹内勇季</cp:lastModifiedBy>
  <cp:revision>690</cp:revision>
  <cp:lastPrinted>2018-03-05T06:23:21Z</cp:lastPrinted>
  <dcterms:created xsi:type="dcterms:W3CDTF">2017-06-01T03:46:12Z</dcterms:created>
  <dcterms:modified xsi:type="dcterms:W3CDTF">2018-03-22T05:00:14Z</dcterms:modified>
</cp:coreProperties>
</file>